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3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344" r:id="rId3"/>
    <p:sldId id="371" r:id="rId4"/>
    <p:sldId id="372" r:id="rId5"/>
    <p:sldId id="373" r:id="rId6"/>
    <p:sldId id="348" r:id="rId7"/>
    <p:sldId id="350" r:id="rId8"/>
    <p:sldId id="351" r:id="rId9"/>
    <p:sldId id="352" r:id="rId10"/>
    <p:sldId id="379" r:id="rId11"/>
    <p:sldId id="349" r:id="rId12"/>
    <p:sldId id="354" r:id="rId13"/>
    <p:sldId id="345" r:id="rId14"/>
    <p:sldId id="357" r:id="rId15"/>
    <p:sldId id="358" r:id="rId16"/>
    <p:sldId id="359" r:id="rId17"/>
    <p:sldId id="360" r:id="rId18"/>
    <p:sldId id="361" r:id="rId19"/>
    <p:sldId id="362" r:id="rId20"/>
    <p:sldId id="364" r:id="rId21"/>
    <p:sldId id="365" r:id="rId22"/>
    <p:sldId id="363" r:id="rId23"/>
    <p:sldId id="374" r:id="rId24"/>
    <p:sldId id="366" r:id="rId25"/>
    <p:sldId id="367" r:id="rId26"/>
    <p:sldId id="376" r:id="rId27"/>
    <p:sldId id="377" r:id="rId28"/>
    <p:sldId id="378" r:id="rId29"/>
    <p:sldId id="368" r:id="rId30"/>
    <p:sldId id="369" r:id="rId31"/>
    <p:sldId id="370" r:id="rId32"/>
    <p:sldId id="380" r:id="rId33"/>
    <p:sldId id="37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31D"/>
    <a:srgbClr val="E1A801"/>
    <a:srgbClr val="DFAE8D"/>
    <a:srgbClr val="A6A6A6"/>
    <a:srgbClr val="7A7A7A"/>
    <a:srgbClr val="D0BE8C"/>
    <a:srgbClr val="BEA662"/>
    <a:srgbClr val="A58C45"/>
    <a:srgbClr val="8C773B"/>
    <a:srgbClr val="001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88452" autoAdjust="0"/>
  </p:normalViewPr>
  <p:slideViewPr>
    <p:cSldViewPr snapToGrid="0">
      <p:cViewPr>
        <p:scale>
          <a:sx n="50" d="100"/>
          <a:sy n="50" d="100"/>
        </p:scale>
        <p:origin x="1507" y="648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4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20F3D-05DB-49DF-87D7-DCDD39C2B0A9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8E07B-CD7A-4B5B-BF9A-48E92B4D61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689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C9202-DCE2-4377-923D-FB754FBA8C8E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20114-FBBD-48A7-BABC-3DF5D57F5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657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0114-FBBD-48A7-BABC-3DF5D57F5BDD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3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5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5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5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29658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0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2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6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22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90661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628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518279"/>
            <a:ext cx="2133600" cy="365125"/>
          </a:xfrm>
          <a:prstGeom prst="rect">
            <a:avLst/>
          </a:prstGeom>
        </p:spPr>
        <p:txBody>
          <a:bodyPr/>
          <a:lstStyle/>
          <a:p>
            <a:fld id="{F99FB8E4-8782-4FB8-AA80-17B07F8FA7F7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16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1827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7" name="Rektangel 16"/>
          <p:cNvSpPr/>
          <p:nvPr/>
        </p:nvSpPr>
        <p:spPr>
          <a:xfrm rot="10800000">
            <a:off x="-2" y="6529490"/>
            <a:ext cx="9144002" cy="36000"/>
          </a:xfrm>
          <a:prstGeom prst="rect">
            <a:avLst/>
          </a:prstGeom>
          <a:solidFill>
            <a:srgbClr val="E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8" name="Tekstfelt 17"/>
          <p:cNvSpPr txBox="1"/>
          <p:nvPr/>
        </p:nvSpPr>
        <p:spPr>
          <a:xfrm>
            <a:off x="6500934" y="6579345"/>
            <a:ext cx="2624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LEARNMARK EFTERUDDANNELSE</a:t>
            </a:r>
          </a:p>
        </p:txBody>
      </p:sp>
      <p:sp>
        <p:nvSpPr>
          <p:cNvPr id="4" name="Tekstfelt 3"/>
          <p:cNvSpPr txBox="1"/>
          <p:nvPr userDrawn="1"/>
        </p:nvSpPr>
        <p:spPr>
          <a:xfrm>
            <a:off x="7759284" y="751898"/>
            <a:ext cx="704039" cy="17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20" b="1" dirty="0" smtClean="0">
                <a:solidFill>
                  <a:srgbClr val="E2A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Efteruddannelse</a:t>
            </a:r>
            <a:endParaRPr lang="da-DK" sz="520" b="1" dirty="0">
              <a:solidFill>
                <a:srgbClr val="E2A3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87" y="251048"/>
            <a:ext cx="1006878" cy="520788"/>
          </a:xfrm>
          <a:prstGeom prst="rect">
            <a:avLst/>
          </a:prstGeom>
        </p:spPr>
      </p:pic>
      <p:cxnSp>
        <p:nvCxnSpPr>
          <p:cNvPr id="8" name="Lige forbindelse 7"/>
          <p:cNvCxnSpPr/>
          <p:nvPr userDrawn="1"/>
        </p:nvCxnSpPr>
        <p:spPr>
          <a:xfrm>
            <a:off x="7849087" y="911067"/>
            <a:ext cx="100687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3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2.png"/><Relationship Id="rId7" Type="http://schemas.openxmlformats.org/officeDocument/2006/relationships/image" Target="../media/image3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4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loakmesterundervisning som fjernundervisning på Learnmark Horse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98"/>
          <a:stretch/>
        </p:blipFill>
        <p:spPr bwMode="auto">
          <a:xfrm>
            <a:off x="1039346" y="1069853"/>
            <a:ext cx="7057292" cy="52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tekst 15"/>
          <p:cNvSpPr txBox="1">
            <a:spLocks/>
          </p:cNvSpPr>
          <p:nvPr/>
        </p:nvSpPr>
        <p:spPr>
          <a:xfrm>
            <a:off x="1039346" y="3481850"/>
            <a:ext cx="7098889" cy="9075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 algn="ctr">
              <a:buNone/>
            </a:pPr>
            <a:r>
              <a:rPr lang="da-DK" sz="4600" b="1" dirty="0" smtClean="0"/>
              <a:t>Oplæg om pædagogisk forvaltning af fjernundervisning.</a:t>
            </a:r>
          </a:p>
          <a:p>
            <a:pPr algn="ctr"/>
            <a:endParaRPr lang="da-DK" sz="4600" b="1" dirty="0"/>
          </a:p>
        </p:txBody>
      </p:sp>
    </p:spTree>
    <p:extLst>
      <p:ext uri="{BB962C8B-B14F-4D97-AF65-F5344CB8AC3E}">
        <p14:creationId xmlns:p14="http://schemas.microsoft.com/office/powerpoint/2010/main" val="35531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1" y="1764649"/>
            <a:ext cx="8893996" cy="4483751"/>
          </a:xfrm>
          <a:prstGeom prst="rect">
            <a:avLst/>
          </a:prstGeom>
        </p:spPr>
      </p:pic>
      <p:sp>
        <p:nvSpPr>
          <p:cNvPr id="6" name="Pladsholder til tekst 15"/>
          <p:cNvSpPr txBox="1">
            <a:spLocks/>
          </p:cNvSpPr>
          <p:nvPr/>
        </p:nvSpPr>
        <p:spPr>
          <a:xfrm>
            <a:off x="0" y="0"/>
            <a:ext cx="770379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 </a:t>
            </a:r>
            <a:r>
              <a:rPr lang="da-DK" sz="4600" b="1" dirty="0" err="1" smtClean="0"/>
              <a:t>Recordings</a:t>
            </a:r>
            <a:r>
              <a:rPr lang="da-DK" sz="4600" b="1" dirty="0" smtClean="0"/>
              <a:t>.</a:t>
            </a:r>
            <a:endParaRPr lang="da-DK" sz="4600" b="1" dirty="0"/>
          </a:p>
        </p:txBody>
      </p:sp>
    </p:spTree>
    <p:extLst>
      <p:ext uri="{BB962C8B-B14F-4D97-AF65-F5344CB8AC3E}">
        <p14:creationId xmlns:p14="http://schemas.microsoft.com/office/powerpoint/2010/main" val="17299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15"/>
          <p:cNvSpPr txBox="1">
            <a:spLocks/>
          </p:cNvSpPr>
          <p:nvPr/>
        </p:nvSpPr>
        <p:spPr>
          <a:xfrm>
            <a:off x="0" y="0"/>
            <a:ext cx="770379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 Fjernundervisning.</a:t>
            </a:r>
            <a:endParaRPr lang="da-DK" sz="4600" b="1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26" y="2334138"/>
            <a:ext cx="8103495" cy="33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15"/>
          <p:cNvSpPr txBox="1">
            <a:spLocks/>
          </p:cNvSpPr>
          <p:nvPr/>
        </p:nvSpPr>
        <p:spPr>
          <a:xfrm>
            <a:off x="-110178" y="0"/>
            <a:ext cx="3512139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 URL adresse.</a:t>
            </a:r>
            <a:endParaRPr lang="da-DK" sz="4600" b="1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239"/>
            <a:ext cx="9185352" cy="51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1" y="0"/>
            <a:ext cx="3136490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 Møderum.</a:t>
            </a:r>
            <a:endParaRPr lang="da-DK" sz="4600" b="1" dirty="0"/>
          </a:p>
        </p:txBody>
      </p:sp>
    </p:spTree>
    <p:extLst>
      <p:ext uri="{BB962C8B-B14F-4D97-AF65-F5344CB8AC3E}">
        <p14:creationId xmlns:p14="http://schemas.microsoft.com/office/powerpoint/2010/main" val="25333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1" y="0"/>
            <a:ext cx="2845512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 </a:t>
            </a:r>
            <a:r>
              <a:rPr lang="da-DK" sz="4800" b="1" dirty="0" err="1" smtClean="0"/>
              <a:t>Webcam</a:t>
            </a:r>
            <a:r>
              <a:rPr lang="da-DK" sz="4600" b="1" dirty="0" smtClean="0"/>
              <a:t>.</a:t>
            </a:r>
            <a:endParaRPr lang="da-DK" sz="4600" b="1" dirty="0"/>
          </a:p>
        </p:txBody>
      </p:sp>
      <p:pic>
        <p:nvPicPr>
          <p:cNvPr id="1026" name="Picture 2" descr="Logitech C922 Pro Stream webc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94" y="419160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153" y="224136"/>
            <a:ext cx="1451524" cy="883997"/>
          </a:xfrm>
          <a:prstGeom prst="rect">
            <a:avLst/>
          </a:prstGeom>
        </p:spPr>
      </p:pic>
      <p:pic>
        <p:nvPicPr>
          <p:cNvPr id="6" name="Picture 2" descr="Logitech C922 Pro Stream webc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53" y="419160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5230762" y="1661652"/>
            <a:ext cx="4060723" cy="22909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9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</a:t>
            </a:r>
            <a:r>
              <a:rPr lang="da-DK" sz="4900" b="1" dirty="0"/>
              <a:t>Vært </a:t>
            </a:r>
            <a:r>
              <a:rPr lang="da-DK" sz="4900" b="1" dirty="0"/>
              <a:t>og </a:t>
            </a:r>
            <a:r>
              <a:rPr lang="da-DK" sz="4900" b="1" dirty="0" smtClean="0"/>
              <a:t>deltagere </a:t>
            </a:r>
            <a:r>
              <a:rPr lang="da-DK" dirty="0" smtClean="0"/>
              <a:t>(</a:t>
            </a:r>
            <a:r>
              <a:rPr lang="da-DK" dirty="0"/>
              <a:t>Host og </a:t>
            </a:r>
            <a:r>
              <a:rPr lang="da-DK" dirty="0" smtClean="0"/>
              <a:t>participants)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5220930" y="3185652"/>
            <a:ext cx="4060723" cy="22909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42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Chat.</a:t>
            </a:r>
            <a:endParaRPr lang="da-DK" sz="4600" b="1" dirty="0"/>
          </a:p>
        </p:txBody>
      </p:sp>
      <p:sp>
        <p:nvSpPr>
          <p:cNvPr id="4" name="Ellipse 3"/>
          <p:cNvSpPr/>
          <p:nvPr/>
        </p:nvSpPr>
        <p:spPr>
          <a:xfrm>
            <a:off x="5289756" y="4404852"/>
            <a:ext cx="4060723" cy="22909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82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1" y="0"/>
            <a:ext cx="3930012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Lyd.</a:t>
            </a:r>
            <a:endParaRPr lang="da-DK" sz="46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2" y="2118320"/>
            <a:ext cx="5207158" cy="392891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676" y="1595727"/>
            <a:ext cx="5504892" cy="201338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4"/>
          <a:srcRect l="49372" t="33927"/>
          <a:stretch/>
        </p:blipFill>
        <p:spPr>
          <a:xfrm>
            <a:off x="0" y="3488658"/>
            <a:ext cx="5463540" cy="268354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4"/>
          <a:srcRect l="56951" b="82841"/>
          <a:stretch/>
        </p:blipFill>
        <p:spPr>
          <a:xfrm>
            <a:off x="5278476" y="1595727"/>
            <a:ext cx="3886200" cy="345480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-324463" y="875072"/>
            <a:ext cx="4060723" cy="29577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Nedadgående pil 3"/>
          <p:cNvSpPr/>
          <p:nvPr/>
        </p:nvSpPr>
        <p:spPr>
          <a:xfrm>
            <a:off x="5432372" y="1670304"/>
            <a:ext cx="288235" cy="80482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Nedadgående pil 9"/>
          <p:cNvSpPr/>
          <p:nvPr/>
        </p:nvSpPr>
        <p:spPr>
          <a:xfrm>
            <a:off x="6835717" y="1670303"/>
            <a:ext cx="288235" cy="80482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637547" y="335886"/>
            <a:ext cx="1109074" cy="1297129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270" y="335886"/>
            <a:ext cx="1118539" cy="1297129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9" b="52359"/>
          <a:stretch/>
        </p:blipFill>
        <p:spPr>
          <a:xfrm>
            <a:off x="5514182" y="3794678"/>
            <a:ext cx="3558698" cy="237752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84" y="4067248"/>
            <a:ext cx="1249546" cy="1505477"/>
          </a:xfrm>
          <a:prstGeom prst="rect">
            <a:avLst/>
          </a:prstGeom>
        </p:spPr>
      </p:pic>
      <p:sp>
        <p:nvSpPr>
          <p:cNvPr id="16" name="Nedadgående pil 15"/>
          <p:cNvSpPr/>
          <p:nvPr/>
        </p:nvSpPr>
        <p:spPr>
          <a:xfrm rot="13093500">
            <a:off x="8362749" y="3259536"/>
            <a:ext cx="288235" cy="80482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39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</a:t>
            </a:r>
            <a:r>
              <a:rPr lang="da-DK" sz="4600" b="1" dirty="0" err="1" smtClean="0"/>
              <a:t>Share</a:t>
            </a:r>
            <a:r>
              <a:rPr lang="da-DK" sz="4600" b="1" dirty="0" smtClean="0"/>
              <a:t>.</a:t>
            </a:r>
            <a:endParaRPr lang="da-DK" sz="46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2" y="2118320"/>
            <a:ext cx="5207158" cy="392891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244" y="2321126"/>
            <a:ext cx="2933954" cy="337595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/>
          <a:srcRect l="87383"/>
          <a:stretch/>
        </p:blipFill>
        <p:spPr>
          <a:xfrm>
            <a:off x="3986744" y="2067560"/>
            <a:ext cx="1402120" cy="397967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/>
          <a:srcRect l="87383"/>
          <a:stretch/>
        </p:blipFill>
        <p:spPr>
          <a:xfrm>
            <a:off x="0" y="2067559"/>
            <a:ext cx="1402120" cy="397967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4"/>
          <a:srcRect l="87383"/>
          <a:stretch/>
        </p:blipFill>
        <p:spPr>
          <a:xfrm rot="5400000">
            <a:off x="2685784" y="3863341"/>
            <a:ext cx="388108" cy="397967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/>
          <a:srcRect l="87383"/>
          <a:stretch/>
        </p:blipFill>
        <p:spPr>
          <a:xfrm rot="5400000">
            <a:off x="2084299" y="257925"/>
            <a:ext cx="388108" cy="397967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5"/>
          <a:srcRect l="211" t="10426" r="86020" b="4095"/>
          <a:stretch/>
        </p:blipFill>
        <p:spPr>
          <a:xfrm>
            <a:off x="3665907" y="4331404"/>
            <a:ext cx="1591894" cy="1158226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22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Netværksdækning.</a:t>
            </a:r>
            <a:endParaRPr lang="da-DK" sz="46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2" y="2118320"/>
            <a:ext cx="5207158" cy="392891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l="40025"/>
          <a:stretch/>
        </p:blipFill>
        <p:spPr>
          <a:xfrm>
            <a:off x="-15240" y="1539240"/>
            <a:ext cx="9159240" cy="359241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8067040" y="1336040"/>
            <a:ext cx="1236900" cy="8813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40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667000" y="444997"/>
            <a:ext cx="445143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b="1" dirty="0" smtClean="0">
                <a:solidFill>
                  <a:srgbClr val="E2A3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Navn:  Thomas Holland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b="1" dirty="0" smtClean="0">
                <a:solidFill>
                  <a:srgbClr val="E2A3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Ansat: 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b="1" dirty="0" smtClean="0">
                <a:solidFill>
                  <a:srgbClr val="E2A3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Kloakmesteruddannelsen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b="1" dirty="0">
                <a:solidFill>
                  <a:srgbClr val="E2A3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GVS-mester</a:t>
            </a:r>
          </a:p>
          <a:p>
            <a:endParaRPr lang="da-DK" sz="2200" b="1" dirty="0" smtClean="0">
              <a:solidFill>
                <a:srgbClr val="E2A3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200" b="1" dirty="0">
              <a:solidFill>
                <a:srgbClr val="E2A3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l="31133" r="21712"/>
          <a:stretch/>
        </p:blipFill>
        <p:spPr>
          <a:xfrm>
            <a:off x="527468" y="373834"/>
            <a:ext cx="1747334" cy="2456065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9" y="3879031"/>
            <a:ext cx="3437681" cy="2292933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15" y="3879031"/>
            <a:ext cx="3439400" cy="22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</a:t>
            </a:r>
            <a:r>
              <a:rPr lang="da-DK" sz="4800" b="1" dirty="0"/>
              <a:t>Didaktiske overvejelser</a:t>
            </a:r>
            <a:endParaRPr lang="da-DK" sz="4600" b="1" dirty="0"/>
          </a:p>
        </p:txBody>
      </p:sp>
      <p:pic>
        <p:nvPicPr>
          <p:cNvPr id="5" name="Picture 4" descr="Kloakmesterundervisning som fjernundervisning på Learnmark Horse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98"/>
          <a:stretch/>
        </p:blipFill>
        <p:spPr bwMode="auto">
          <a:xfrm>
            <a:off x="2879839" y="1111553"/>
            <a:ext cx="2742318" cy="20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/>
          <a:srcRect b="10687"/>
          <a:stretch/>
        </p:blipFill>
        <p:spPr>
          <a:xfrm>
            <a:off x="139946" y="4422220"/>
            <a:ext cx="3078479" cy="204525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59" y="4492076"/>
            <a:ext cx="2968489" cy="1975395"/>
          </a:xfrm>
          <a:prstGeom prst="rect">
            <a:avLst/>
          </a:prstGeom>
        </p:spPr>
      </p:pic>
      <p:sp>
        <p:nvSpPr>
          <p:cNvPr id="8" name="Højre-venstrepil 7"/>
          <p:cNvSpPr/>
          <p:nvPr/>
        </p:nvSpPr>
        <p:spPr>
          <a:xfrm rot="2632763">
            <a:off x="5607277" y="3481524"/>
            <a:ext cx="1544320" cy="57912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Højre-venstrepil 9"/>
          <p:cNvSpPr/>
          <p:nvPr/>
        </p:nvSpPr>
        <p:spPr>
          <a:xfrm rot="18939883">
            <a:off x="1353022" y="3504123"/>
            <a:ext cx="1544320" cy="57912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Højre-venstrepil 10"/>
          <p:cNvSpPr/>
          <p:nvPr/>
        </p:nvSpPr>
        <p:spPr>
          <a:xfrm>
            <a:off x="3730462" y="5190213"/>
            <a:ext cx="1544320" cy="57912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32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</a:t>
            </a:r>
            <a:r>
              <a:rPr lang="da-DK" sz="4800" b="1" dirty="0"/>
              <a:t>Didaktiske overvejelser</a:t>
            </a:r>
            <a:endParaRPr lang="da-DK" sz="4600" b="1" dirty="0"/>
          </a:p>
        </p:txBody>
      </p:sp>
      <p:pic>
        <p:nvPicPr>
          <p:cNvPr id="5" name="Picture 4" descr="Kloakmesterundervisning som fjernundervisning på Learnmark Horse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98"/>
          <a:stretch/>
        </p:blipFill>
        <p:spPr bwMode="auto">
          <a:xfrm>
            <a:off x="2879839" y="1111553"/>
            <a:ext cx="2742318" cy="20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/>
          <a:srcRect b="10687"/>
          <a:stretch/>
        </p:blipFill>
        <p:spPr>
          <a:xfrm>
            <a:off x="139946" y="4422220"/>
            <a:ext cx="3078479" cy="204525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59" y="4492076"/>
            <a:ext cx="2968489" cy="1975395"/>
          </a:xfrm>
          <a:prstGeom prst="rect">
            <a:avLst/>
          </a:prstGeom>
        </p:spPr>
      </p:pic>
      <p:sp>
        <p:nvSpPr>
          <p:cNvPr id="2" name="Højrepil 1"/>
          <p:cNvSpPr/>
          <p:nvPr/>
        </p:nvSpPr>
        <p:spPr>
          <a:xfrm rot="2662135">
            <a:off x="5633998" y="3473733"/>
            <a:ext cx="1508156" cy="5994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Højrepil 11"/>
          <p:cNvSpPr/>
          <p:nvPr/>
        </p:nvSpPr>
        <p:spPr>
          <a:xfrm rot="13498046">
            <a:off x="6032204" y="2984867"/>
            <a:ext cx="1508156" cy="5994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92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/>
              <a:t> </a:t>
            </a:r>
            <a:r>
              <a:rPr lang="da-DK" sz="4600" b="1" dirty="0" smtClean="0"/>
              <a:t>Tydelige </a:t>
            </a:r>
            <a:r>
              <a:rPr lang="da-DK" sz="4600" b="1" dirty="0"/>
              <a:t>læringsmål 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560"/>
            <a:ext cx="5231130" cy="392891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l="40025"/>
          <a:stretch/>
        </p:blipFill>
        <p:spPr>
          <a:xfrm>
            <a:off x="-15240" y="1539240"/>
            <a:ext cx="9159240" cy="35924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5"/>
          <a:srcRect t="1334" r="-473"/>
          <a:stretch/>
        </p:blipFill>
        <p:spPr>
          <a:xfrm>
            <a:off x="206056" y="3088879"/>
            <a:ext cx="4924901" cy="192133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68" y="2796809"/>
            <a:ext cx="5077862" cy="29207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5"/>
          <a:srcRect l="-1" t="1334" r="99068"/>
          <a:stretch/>
        </p:blipFill>
        <p:spPr>
          <a:xfrm>
            <a:off x="5085238" y="3088879"/>
            <a:ext cx="45719" cy="192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/>
              <a:t> </a:t>
            </a:r>
            <a:r>
              <a:rPr lang="da-DK" sz="4600" b="1" dirty="0" smtClean="0"/>
              <a:t>Hold tiden</a:t>
            </a:r>
            <a:endParaRPr lang="da-DK" sz="46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" y="2167474"/>
            <a:ext cx="5231130" cy="392891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l="40025"/>
          <a:stretch/>
        </p:blipFill>
        <p:spPr>
          <a:xfrm>
            <a:off x="-15240" y="1539240"/>
            <a:ext cx="9159240" cy="35924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32" y="2871020"/>
            <a:ext cx="2470531" cy="24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/>
              <a:t> </a:t>
            </a:r>
            <a:r>
              <a:rPr lang="da-DK" sz="4600" b="1" dirty="0" smtClean="0"/>
              <a:t>Opgavegennemgang</a:t>
            </a:r>
            <a:endParaRPr lang="da-DK" sz="46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560"/>
            <a:ext cx="5231130" cy="392891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l="40025"/>
          <a:stretch/>
        </p:blipFill>
        <p:spPr>
          <a:xfrm>
            <a:off x="-15240" y="1539240"/>
            <a:ext cx="9159240" cy="35924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5"/>
          <a:srcRect l="29329" r="29329"/>
          <a:stretch/>
        </p:blipFill>
        <p:spPr>
          <a:xfrm>
            <a:off x="1178883" y="2098603"/>
            <a:ext cx="2873363" cy="39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/>
              <a:t> </a:t>
            </a:r>
            <a:r>
              <a:rPr lang="da-DK" sz="4600" b="1" dirty="0" smtClean="0"/>
              <a:t>Illustrationer</a:t>
            </a:r>
            <a:endParaRPr lang="da-DK" sz="46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560"/>
            <a:ext cx="5231130" cy="392891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l="40025"/>
          <a:stretch/>
        </p:blipFill>
        <p:spPr>
          <a:xfrm>
            <a:off x="-15240" y="1539240"/>
            <a:ext cx="9159240" cy="35924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01" y="2350483"/>
            <a:ext cx="2512600" cy="349506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5"/>
          <a:srcRect t="82505"/>
          <a:stretch/>
        </p:blipFill>
        <p:spPr>
          <a:xfrm>
            <a:off x="603505" y="2912982"/>
            <a:ext cx="1575816" cy="374304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5"/>
          <a:srcRect t="82505"/>
          <a:stretch/>
        </p:blipFill>
        <p:spPr>
          <a:xfrm>
            <a:off x="944881" y="4192112"/>
            <a:ext cx="1125724" cy="37430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660892" y="2968649"/>
            <a:ext cx="1569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Calibri-Bold"/>
              </a:rPr>
              <a:t>LBK nr. 1121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032292" y="4221662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 smtClean="0">
                <a:solidFill>
                  <a:schemeClr val="bg1"/>
                </a:solidFill>
                <a:latin typeface="Calibri-Bold"/>
              </a:rPr>
              <a:t>03/09/2018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85" y="4101762"/>
            <a:ext cx="2357959" cy="171534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33" y="2350483"/>
            <a:ext cx="2411011" cy="13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7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/>
              <a:t> </a:t>
            </a:r>
            <a:r>
              <a:rPr lang="da-DK" sz="4600" b="1" dirty="0" smtClean="0"/>
              <a:t>Motivation</a:t>
            </a:r>
            <a:endParaRPr lang="da-DK" sz="4800" dirty="0"/>
          </a:p>
          <a:p>
            <a:pPr marL="0" indent="0">
              <a:buNone/>
            </a:pPr>
            <a:endParaRPr lang="da-DK" sz="46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560"/>
            <a:ext cx="5231130" cy="392891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l="40025"/>
          <a:stretch/>
        </p:blipFill>
        <p:spPr>
          <a:xfrm>
            <a:off x="-15240" y="1539240"/>
            <a:ext cx="9159240" cy="359241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032292" y="4221662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 smtClean="0">
                <a:solidFill>
                  <a:schemeClr val="bg1"/>
                </a:solidFill>
                <a:latin typeface="Calibri-Bold"/>
              </a:rPr>
              <a:t>03/09/2018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34605" r="29626" b="24580"/>
          <a:stretch/>
        </p:blipFill>
        <p:spPr bwMode="auto">
          <a:xfrm>
            <a:off x="57605" y="4647205"/>
            <a:ext cx="3405518" cy="128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63" y="2373425"/>
            <a:ext cx="1393358" cy="209415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96" y="2373425"/>
            <a:ext cx="3187854" cy="2125236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88" y="4926902"/>
            <a:ext cx="1284677" cy="7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/>
              <a:t> </a:t>
            </a:r>
            <a:r>
              <a:rPr lang="da-DK" sz="4600" b="1" dirty="0" smtClean="0"/>
              <a:t>NUZO</a:t>
            </a:r>
            <a:endParaRPr lang="da-DK" sz="46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560"/>
            <a:ext cx="5231130" cy="392891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l="40025"/>
          <a:stretch/>
        </p:blipFill>
        <p:spPr>
          <a:xfrm>
            <a:off x="-15240" y="1539240"/>
            <a:ext cx="9159240" cy="359241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032292" y="4221662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 smtClean="0">
                <a:solidFill>
                  <a:schemeClr val="bg1"/>
                </a:solidFill>
                <a:latin typeface="Calibri-Bold"/>
              </a:rPr>
              <a:t>03/09/2018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5"/>
          <a:srcRect l="29329" r="29329"/>
          <a:stretch/>
        </p:blipFill>
        <p:spPr>
          <a:xfrm>
            <a:off x="3584208" y="3142743"/>
            <a:ext cx="1585962" cy="215783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0" y="2820136"/>
            <a:ext cx="1412730" cy="255575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5690" y="3400197"/>
            <a:ext cx="662997" cy="26672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2" y="3310466"/>
            <a:ext cx="1649499" cy="164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/>
              <a:t> </a:t>
            </a:r>
            <a:r>
              <a:rPr lang="da-DK" sz="4600" b="1" dirty="0" smtClean="0"/>
              <a:t>NUZO</a:t>
            </a:r>
            <a:endParaRPr lang="da-DK" sz="46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560"/>
            <a:ext cx="5231130" cy="392891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l="40025"/>
          <a:stretch/>
        </p:blipFill>
        <p:spPr>
          <a:xfrm>
            <a:off x="-15240" y="1539240"/>
            <a:ext cx="9159240" cy="359241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032292" y="4221662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 smtClean="0">
                <a:solidFill>
                  <a:schemeClr val="bg1"/>
                </a:solidFill>
                <a:latin typeface="Calibri-Bold"/>
              </a:rPr>
              <a:t>03/09/2018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0" y="3310466"/>
            <a:ext cx="1649499" cy="1642927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80" y="2169284"/>
            <a:ext cx="1702312" cy="171377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9142" y="4131929"/>
            <a:ext cx="3447228" cy="173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Vigtig </a:t>
            </a:r>
            <a:r>
              <a:rPr lang="da-DK" sz="4600" b="1" dirty="0"/>
              <a:t>viden ligegyldig info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560"/>
            <a:ext cx="5231130" cy="392891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l="40025"/>
          <a:stretch/>
        </p:blipFill>
        <p:spPr>
          <a:xfrm>
            <a:off x="-15240" y="1539240"/>
            <a:ext cx="9159240" cy="35924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5"/>
          <a:srcRect l="15445" r="19839"/>
          <a:stretch/>
        </p:blipFill>
        <p:spPr>
          <a:xfrm>
            <a:off x="741680" y="2618976"/>
            <a:ext cx="3677919" cy="31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0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Tankpasserpædagogik</a:t>
            </a:r>
            <a:endParaRPr lang="da-DK" sz="4600" b="1" dirty="0"/>
          </a:p>
        </p:txBody>
      </p:sp>
      <p:pic>
        <p:nvPicPr>
          <p:cNvPr id="5" name="Picture 4" descr="Kloakmesterundervisning som fjernundervisning på Learnmark Horse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98"/>
          <a:stretch/>
        </p:blipFill>
        <p:spPr bwMode="auto">
          <a:xfrm>
            <a:off x="1664075" y="1104591"/>
            <a:ext cx="2742318" cy="20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/>
          <a:srcRect b="10687"/>
          <a:stretch/>
        </p:blipFill>
        <p:spPr>
          <a:xfrm>
            <a:off x="139946" y="4422220"/>
            <a:ext cx="3078479" cy="204525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59" y="4492076"/>
            <a:ext cx="2968489" cy="1975395"/>
          </a:xfrm>
          <a:prstGeom prst="rect">
            <a:avLst/>
          </a:prstGeom>
        </p:spPr>
      </p:pic>
      <p:sp>
        <p:nvSpPr>
          <p:cNvPr id="12" name="Højrepil 11"/>
          <p:cNvSpPr/>
          <p:nvPr/>
        </p:nvSpPr>
        <p:spPr>
          <a:xfrm rot="2662135">
            <a:off x="5633998" y="3473733"/>
            <a:ext cx="1508156" cy="5994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Højrepil 12"/>
          <p:cNvSpPr/>
          <p:nvPr/>
        </p:nvSpPr>
        <p:spPr>
          <a:xfrm rot="8094113">
            <a:off x="1347438" y="3495005"/>
            <a:ext cx="1508156" cy="5994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91" y="1122843"/>
            <a:ext cx="2938155" cy="20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Krydret med YouTube film</a:t>
            </a:r>
            <a:endParaRPr lang="da-DK" sz="46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560"/>
            <a:ext cx="5231130" cy="392891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l="40025"/>
          <a:stretch/>
        </p:blipFill>
        <p:spPr>
          <a:xfrm>
            <a:off x="-15240" y="1539240"/>
            <a:ext cx="9159240" cy="35924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49" y="2132623"/>
            <a:ext cx="1055921" cy="73083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6"/>
          <a:srcRect l="15941" t="4819" r="15628" b="22039"/>
          <a:stretch/>
        </p:blipFill>
        <p:spPr>
          <a:xfrm>
            <a:off x="15240" y="2670415"/>
            <a:ext cx="5231130" cy="314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909" t="9028" b="4916"/>
          <a:stretch/>
        </p:blipFill>
        <p:spPr>
          <a:xfrm>
            <a:off x="0" y="1898481"/>
            <a:ext cx="9144000" cy="4466897"/>
          </a:xfrm>
          <a:prstGeom prst="rect">
            <a:avLst/>
          </a:prstGeom>
        </p:spPr>
      </p:pic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/>
              <a:t> F</a:t>
            </a:r>
            <a:r>
              <a:rPr lang="da-DK" sz="4600" b="1" dirty="0" smtClean="0"/>
              <a:t>eedback på projekter</a:t>
            </a:r>
            <a:endParaRPr lang="da-DK" sz="46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560"/>
            <a:ext cx="5231130" cy="392891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l="40025"/>
          <a:stretch/>
        </p:blipFill>
        <p:spPr>
          <a:xfrm>
            <a:off x="-15240" y="1539240"/>
            <a:ext cx="9159240" cy="35924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" y="2786102"/>
            <a:ext cx="5238542" cy="322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23625" t="13540" r="61014" b="76984"/>
          <a:stretch/>
        </p:blipFill>
        <p:spPr bwMode="auto">
          <a:xfrm>
            <a:off x="4065577" y="2155282"/>
            <a:ext cx="1180793" cy="45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54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/>
              <a:t> </a:t>
            </a:r>
            <a:r>
              <a:rPr lang="da-DK" sz="4600" b="1" dirty="0"/>
              <a:t>P</a:t>
            </a:r>
            <a:r>
              <a:rPr lang="da-DK" sz="4600" b="1" dirty="0" smtClean="0"/>
              <a:t>ersonlig </a:t>
            </a:r>
            <a:r>
              <a:rPr lang="da-DK" sz="4600" b="1" dirty="0"/>
              <a:t>vejledning</a:t>
            </a:r>
            <a:endParaRPr lang="da-DK" sz="4600" b="1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/>
          <a:srcRect b="9404"/>
          <a:stretch/>
        </p:blipFill>
        <p:spPr>
          <a:xfrm>
            <a:off x="0" y="1347689"/>
            <a:ext cx="9144000" cy="465982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877" y="4016456"/>
            <a:ext cx="2167973" cy="163836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3"/>
          <a:srcRect l="35270" t="22818" r="8845" b="13230"/>
          <a:stretch/>
        </p:blipFill>
        <p:spPr>
          <a:xfrm>
            <a:off x="6796278" y="4045986"/>
            <a:ext cx="1211580" cy="104775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6715591" y="4016456"/>
            <a:ext cx="8656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Jesper Nielsen</a:t>
            </a:r>
            <a:endParaRPr lang="da-DK" sz="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940" y="3888869"/>
            <a:ext cx="127667" cy="11282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1" y="1736754"/>
            <a:ext cx="652580" cy="1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5842383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da-DK" altLang="da-DK" b="1" dirty="0"/>
          </a:p>
          <a:p>
            <a:pPr marL="0" lvl="0" indent="0">
              <a:buNone/>
            </a:pPr>
            <a:r>
              <a:rPr lang="da-DK" altLang="da-DK" sz="4800" b="1" dirty="0" smtClean="0">
                <a:latin typeface="Arial" panose="020B0604020202020204" pitchFamily="34" charset="0"/>
              </a:rPr>
              <a:t>Den </a:t>
            </a:r>
            <a:r>
              <a:rPr lang="da-DK" altLang="da-DK" sz="4800" b="1" dirty="0">
                <a:latin typeface="Arial" panose="020B0604020202020204" pitchFamily="34" charset="0"/>
              </a:rPr>
              <a:t>didaktiske </a:t>
            </a:r>
            <a:r>
              <a:rPr lang="da-DK" altLang="da-DK" sz="4800" b="1" dirty="0" err="1">
                <a:latin typeface="Arial" panose="020B0604020202020204" pitchFamily="34" charset="0"/>
              </a:rPr>
              <a:t>relationsmodel</a:t>
            </a:r>
            <a:endParaRPr lang="da-DK" altLang="da-DK" sz="48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a-DK" sz="46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228" y="1962014"/>
            <a:ext cx="5231130" cy="3928911"/>
          </a:xfrm>
          <a:prstGeom prst="rect">
            <a:avLst/>
          </a:prstGeom>
        </p:spPr>
      </p:pic>
      <p:pic>
        <p:nvPicPr>
          <p:cNvPr id="8" name="Billede 7"/>
          <p:cNvPicPr/>
          <p:nvPr/>
        </p:nvPicPr>
        <p:blipFill rotWithShape="1">
          <a:blip r:embed="rId4" cstate="print"/>
          <a:srcRect l="18518" t="18244" r="30073" b="14264"/>
          <a:stretch/>
        </p:blipFill>
        <p:spPr bwMode="auto">
          <a:xfrm>
            <a:off x="2194560" y="2320413"/>
            <a:ext cx="4019427" cy="288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2871019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8" name="Tekstfelt 17"/>
          <p:cNvSpPr txBox="1"/>
          <p:nvPr/>
        </p:nvSpPr>
        <p:spPr>
          <a:xfrm>
            <a:off x="2097221" y="5207869"/>
            <a:ext cx="417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/>
              <a:t>Understøttende </a:t>
            </a:r>
            <a:r>
              <a:rPr lang="da-DK" sz="1400" dirty="0"/>
              <a:t>undervisnings </a:t>
            </a:r>
            <a:r>
              <a:rPr lang="da-DK" sz="1400" dirty="0" smtClean="0"/>
              <a:t>materiale</a:t>
            </a:r>
          </a:p>
          <a:p>
            <a:pPr algn="ctr"/>
            <a:r>
              <a:rPr lang="da-DK" sz="1400" dirty="0" smtClean="0"/>
              <a:t>Kloakmester pensum</a:t>
            </a:r>
          </a:p>
          <a:p>
            <a:pPr algn="ctr"/>
            <a:r>
              <a:rPr lang="da-DK" sz="1400" dirty="0"/>
              <a:t>FKB</a:t>
            </a:r>
          </a:p>
          <a:p>
            <a:pPr algn="ctr"/>
            <a:endParaRPr lang="da-DK" sz="1400" dirty="0" smtClean="0"/>
          </a:p>
        </p:txBody>
      </p:sp>
      <p:sp>
        <p:nvSpPr>
          <p:cNvPr id="19" name="Tekstfelt 18"/>
          <p:cNvSpPr txBox="1"/>
          <p:nvPr/>
        </p:nvSpPr>
        <p:spPr>
          <a:xfrm>
            <a:off x="5683019" y="4120627"/>
            <a:ext cx="417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Kloakmestereksamen</a:t>
            </a:r>
          </a:p>
          <a:p>
            <a:r>
              <a:rPr lang="da-DK" sz="1400" dirty="0"/>
              <a:t>Dygtig </a:t>
            </a:r>
            <a:r>
              <a:rPr lang="da-DK" sz="1400" dirty="0" smtClean="0"/>
              <a:t>håndværker</a:t>
            </a:r>
          </a:p>
          <a:p>
            <a:r>
              <a:rPr lang="da-DK" sz="1400" dirty="0" smtClean="0"/>
              <a:t>FKB delmål</a:t>
            </a:r>
          </a:p>
          <a:p>
            <a:endParaRPr lang="da-DK" sz="1400" dirty="0" smtClean="0"/>
          </a:p>
        </p:txBody>
      </p:sp>
      <p:sp>
        <p:nvSpPr>
          <p:cNvPr id="20" name="Tekstfelt 19"/>
          <p:cNvSpPr txBox="1"/>
          <p:nvPr/>
        </p:nvSpPr>
        <p:spPr>
          <a:xfrm>
            <a:off x="6272981" y="2406544"/>
            <a:ext cx="4175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Lyd</a:t>
            </a:r>
          </a:p>
          <a:p>
            <a:r>
              <a:rPr lang="da-DK" sz="1400" dirty="0" smtClean="0"/>
              <a:t>Internet</a:t>
            </a:r>
            <a:endParaRPr lang="da-DK" sz="1400" dirty="0"/>
          </a:p>
          <a:p>
            <a:r>
              <a:rPr lang="da-DK" sz="1400" dirty="0" smtClean="0"/>
              <a:t>PC , projektor</a:t>
            </a:r>
          </a:p>
          <a:p>
            <a:r>
              <a:rPr lang="da-DK" sz="1400" dirty="0"/>
              <a:t>Asynkron kommunikation</a:t>
            </a:r>
          </a:p>
          <a:p>
            <a:r>
              <a:rPr lang="da-DK" sz="1400" dirty="0" smtClean="0"/>
              <a:t>Lære med gode it kundskaber</a:t>
            </a:r>
          </a:p>
          <a:p>
            <a:r>
              <a:rPr lang="da-DK" sz="1400" dirty="0" smtClean="0"/>
              <a:t>Varm positiv og støttende atmosfære</a:t>
            </a:r>
          </a:p>
          <a:p>
            <a:endParaRPr lang="da-DK" sz="1400" dirty="0" smtClean="0"/>
          </a:p>
        </p:txBody>
      </p:sp>
      <p:sp>
        <p:nvSpPr>
          <p:cNvPr id="22" name="Tekstfelt 21"/>
          <p:cNvSpPr txBox="1"/>
          <p:nvPr/>
        </p:nvSpPr>
        <p:spPr>
          <a:xfrm>
            <a:off x="1882232" y="1492655"/>
            <a:ext cx="46057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/>
              <a:t>Studerende med gode it-færdigheder</a:t>
            </a:r>
          </a:p>
          <a:p>
            <a:pPr algn="ctr"/>
            <a:r>
              <a:rPr lang="da-DK" sz="1400" dirty="0" smtClean="0"/>
              <a:t>Håndværker med dårlige it-færdigheder</a:t>
            </a:r>
          </a:p>
          <a:p>
            <a:pPr algn="ctr"/>
            <a:r>
              <a:rPr lang="da-DK" sz="1400" dirty="0" smtClean="0"/>
              <a:t>Voksne </a:t>
            </a:r>
            <a:r>
              <a:rPr lang="da-DK" sz="1400" dirty="0"/>
              <a:t>med en travl hverdag (arbejde/børn/studie mm.)</a:t>
            </a:r>
          </a:p>
          <a:p>
            <a:pPr algn="ctr"/>
            <a:endParaRPr lang="da-DK" sz="1400" dirty="0"/>
          </a:p>
          <a:p>
            <a:pPr algn="ctr"/>
            <a:endParaRPr lang="da-DK" sz="1400" dirty="0"/>
          </a:p>
          <a:p>
            <a:pPr algn="ctr"/>
            <a:endParaRPr lang="da-DK" sz="1400" dirty="0" smtClean="0"/>
          </a:p>
          <a:p>
            <a:pPr algn="ctr"/>
            <a:endParaRPr lang="da-DK" sz="1400" dirty="0" smtClean="0"/>
          </a:p>
        </p:txBody>
      </p:sp>
      <p:sp>
        <p:nvSpPr>
          <p:cNvPr id="23" name="Tekstfelt 22"/>
          <p:cNvSpPr txBox="1"/>
          <p:nvPr/>
        </p:nvSpPr>
        <p:spPr>
          <a:xfrm>
            <a:off x="-2202180" y="3926469"/>
            <a:ext cx="4175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dirty="0" err="1" smtClean="0"/>
              <a:t>Bleanded</a:t>
            </a:r>
            <a:r>
              <a:rPr lang="da-DK" sz="1400" dirty="0" smtClean="0"/>
              <a:t> </a:t>
            </a:r>
            <a:r>
              <a:rPr lang="da-DK" sz="1400" dirty="0" err="1" smtClean="0"/>
              <a:t>learning</a:t>
            </a:r>
            <a:endParaRPr lang="da-DK" sz="1400" dirty="0" smtClean="0"/>
          </a:p>
          <a:p>
            <a:pPr algn="r"/>
            <a:r>
              <a:rPr lang="da-DK" sz="1400" dirty="0" smtClean="0"/>
              <a:t>Individuel arbejde</a:t>
            </a:r>
          </a:p>
          <a:p>
            <a:pPr algn="r"/>
            <a:r>
              <a:rPr lang="da-DK" sz="1400" dirty="0" smtClean="0"/>
              <a:t>Gruppearbejde</a:t>
            </a:r>
          </a:p>
          <a:p>
            <a:pPr algn="r"/>
            <a:r>
              <a:rPr lang="da-DK" sz="1400" dirty="0"/>
              <a:t>Forelæsning</a:t>
            </a:r>
          </a:p>
          <a:p>
            <a:pPr algn="r"/>
            <a:r>
              <a:rPr lang="da-DK" sz="1400" dirty="0" smtClean="0"/>
              <a:t>Transfer</a:t>
            </a:r>
          </a:p>
          <a:p>
            <a:pPr algn="r"/>
            <a:r>
              <a:rPr lang="da-DK" sz="1400" dirty="0"/>
              <a:t>NUZO</a:t>
            </a:r>
          </a:p>
          <a:p>
            <a:pPr algn="r"/>
            <a:endParaRPr lang="da-DK" sz="1400" dirty="0" smtClean="0"/>
          </a:p>
          <a:p>
            <a:pPr algn="r"/>
            <a:endParaRPr lang="da-DK" sz="1400" dirty="0" smtClean="0"/>
          </a:p>
        </p:txBody>
      </p:sp>
      <p:pic>
        <p:nvPicPr>
          <p:cNvPr id="24" name="Billed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560" y="3822383"/>
            <a:ext cx="503781" cy="266723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80" y="4420802"/>
            <a:ext cx="503781" cy="266723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021" y="2841948"/>
            <a:ext cx="930810" cy="266723"/>
          </a:xfrm>
          <a:prstGeom prst="rect">
            <a:avLst/>
          </a:prstGeom>
        </p:spPr>
      </p:pic>
      <p:sp>
        <p:nvSpPr>
          <p:cNvPr id="21" name="Tekstfelt 20"/>
          <p:cNvSpPr txBox="1"/>
          <p:nvPr/>
        </p:nvSpPr>
        <p:spPr>
          <a:xfrm>
            <a:off x="-1768639" y="2702428"/>
            <a:ext cx="417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dirty="0" smtClean="0"/>
              <a:t>Eksamen</a:t>
            </a:r>
          </a:p>
          <a:p>
            <a:pPr algn="r"/>
            <a:r>
              <a:rPr lang="da-DK" sz="1400" dirty="0"/>
              <a:t>Skulderklap og </a:t>
            </a:r>
            <a:r>
              <a:rPr lang="da-DK" sz="1400" dirty="0" smtClean="0"/>
              <a:t>ros</a:t>
            </a:r>
          </a:p>
          <a:p>
            <a:pPr algn="r"/>
            <a:r>
              <a:rPr lang="da-DK" sz="1400" dirty="0" smtClean="0"/>
              <a:t>Motiverende tilbagemeldinger</a:t>
            </a:r>
          </a:p>
          <a:p>
            <a:pPr algn="r"/>
            <a:endParaRPr lang="da-DK" sz="1400" dirty="0" smtClean="0"/>
          </a:p>
        </p:txBody>
      </p:sp>
    </p:spTree>
    <p:extLst>
      <p:ext uri="{BB962C8B-B14F-4D97-AF65-F5344CB8AC3E}">
        <p14:creationId xmlns:p14="http://schemas.microsoft.com/office/powerpoint/2010/main" val="22280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5"/>
          <p:cNvSpPr txBox="1">
            <a:spLocks/>
          </p:cNvSpPr>
          <p:nvPr/>
        </p:nvSpPr>
        <p:spPr>
          <a:xfrm>
            <a:off x="-41352" y="0"/>
            <a:ext cx="6173928" cy="9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4600" b="1" dirty="0" smtClean="0"/>
              <a:t> Dialog, samspil og læring</a:t>
            </a:r>
            <a:endParaRPr lang="da-DK" sz="46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/>
          <a:srcRect b="10687"/>
          <a:stretch/>
        </p:blipFill>
        <p:spPr>
          <a:xfrm>
            <a:off x="139946" y="4422220"/>
            <a:ext cx="3078479" cy="204525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52" y="4492076"/>
            <a:ext cx="2968489" cy="1975395"/>
          </a:xfrm>
          <a:prstGeom prst="rect">
            <a:avLst/>
          </a:prstGeom>
        </p:spPr>
      </p:pic>
      <p:sp>
        <p:nvSpPr>
          <p:cNvPr id="10" name="Højre-venstrepil 9"/>
          <p:cNvSpPr/>
          <p:nvPr/>
        </p:nvSpPr>
        <p:spPr>
          <a:xfrm rot="2632763">
            <a:off x="4587037" y="3552974"/>
            <a:ext cx="1544320" cy="57912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Højre-venstrepil 10"/>
          <p:cNvSpPr/>
          <p:nvPr/>
        </p:nvSpPr>
        <p:spPr>
          <a:xfrm rot="18939883">
            <a:off x="1353022" y="3504123"/>
            <a:ext cx="1544320" cy="57912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Højre-venstrepil 13"/>
          <p:cNvSpPr/>
          <p:nvPr/>
        </p:nvSpPr>
        <p:spPr>
          <a:xfrm>
            <a:off x="3545103" y="5170107"/>
            <a:ext cx="861203" cy="57912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Picture 4" descr="Kloakmesterundervisning som fjernundervisning på Learnmark Horse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98"/>
          <a:stretch/>
        </p:blipFill>
        <p:spPr bwMode="auto">
          <a:xfrm>
            <a:off x="2553008" y="1119895"/>
            <a:ext cx="2742318" cy="20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r="14412"/>
          <a:stretch/>
        </p:blipFill>
        <p:spPr>
          <a:xfrm>
            <a:off x="5666592" y="1121882"/>
            <a:ext cx="2526891" cy="20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16" y="2009282"/>
            <a:ext cx="4053577" cy="2672524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/>
          <a:srcRect b="10687"/>
          <a:stretch/>
        </p:blipFill>
        <p:spPr>
          <a:xfrm>
            <a:off x="23273" y="4449368"/>
            <a:ext cx="3078479" cy="204525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22" y="4449368"/>
            <a:ext cx="2968489" cy="1975395"/>
          </a:xfrm>
          <a:prstGeom prst="rect">
            <a:avLst/>
          </a:prstGeom>
        </p:spPr>
      </p:pic>
      <p:pic>
        <p:nvPicPr>
          <p:cNvPr id="15" name="Picture 4" descr="Kloakmesterundervisning som fjernundervisning på Learnmark Horse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98"/>
          <a:stretch/>
        </p:blipFill>
        <p:spPr bwMode="auto">
          <a:xfrm>
            <a:off x="3355279" y="128073"/>
            <a:ext cx="2512121" cy="188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dadbuet pil 1"/>
          <p:cNvSpPr/>
          <p:nvPr/>
        </p:nvSpPr>
        <p:spPr>
          <a:xfrm>
            <a:off x="599440" y="0"/>
            <a:ext cx="8239760" cy="224536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8" name="Nedadbuet pil 7"/>
          <p:cNvSpPr/>
          <p:nvPr/>
        </p:nvSpPr>
        <p:spPr>
          <a:xfrm flipH="1" flipV="1">
            <a:off x="162560" y="4095945"/>
            <a:ext cx="8524240" cy="268224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72512" y="4085825"/>
            <a:ext cx="649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Geografien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503"/>
            <a:ext cx="9144000" cy="237987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39" y="3813199"/>
            <a:ext cx="2331894" cy="26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72512" y="4085825"/>
            <a:ext cx="649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Geografien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Kursisterne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503"/>
            <a:ext cx="9144000" cy="237987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83" y="4153419"/>
            <a:ext cx="3532133" cy="20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72512" y="4085825"/>
            <a:ext cx="832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Geografien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Kursisterne 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PC/Mac og kan </a:t>
            </a:r>
            <a:r>
              <a:rPr lang="da-DK" dirty="0"/>
              <a:t>deltage i møder uden at skulle installere </a:t>
            </a:r>
            <a:r>
              <a:rPr lang="da-DK" dirty="0" smtClean="0"/>
              <a:t>noget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503"/>
            <a:ext cx="9144000" cy="237987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7"/>
          <a:stretch/>
        </p:blipFill>
        <p:spPr>
          <a:xfrm>
            <a:off x="2702560" y="5080275"/>
            <a:ext cx="3381576" cy="14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72512" y="4085825"/>
            <a:ext cx="649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Geografien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Kursisterne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PC/Mac og kan deltage i møder uden at skulle installere noget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Optagelser </a:t>
            </a:r>
            <a:r>
              <a:rPr lang="da-DK" dirty="0"/>
              <a:t>af møder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503"/>
            <a:ext cx="9144000" cy="237987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08" y="3999335"/>
            <a:ext cx="2505900" cy="227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8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rnmark efteruddennels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rnmark efteruddennelse" id="{61D17F67-953E-4A8E-90F5-97B20D09214C}" vid="{903533C7-D6F0-4CF1-8C47-AE4BC72DA37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Lernmark efteruddennelse</Template>
  <TotalTime>4663</TotalTime>
  <Words>205</Words>
  <Application>Microsoft Office PowerPoint</Application>
  <PresentationFormat>Skærmshow (4:3)</PresentationFormat>
  <Paragraphs>101</Paragraphs>
  <Slides>33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Calibri-Bold</vt:lpstr>
      <vt:lpstr>Lernmark efteruddennelse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EFIF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Kristoffer Kristensen (KRIS - Underviser - VJ - LMH)</dc:creator>
  <cp:lastModifiedBy>Thomas Pøl Kjems Holland (THOL - Underviser - VJ - LMH)</cp:lastModifiedBy>
  <cp:revision>179</cp:revision>
  <dcterms:created xsi:type="dcterms:W3CDTF">2017-09-26T17:36:33Z</dcterms:created>
  <dcterms:modified xsi:type="dcterms:W3CDTF">2018-11-13T22:40:18Z</dcterms:modified>
</cp:coreProperties>
</file>