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61" r:id="rId2"/>
    <p:sldId id="267" r:id="rId3"/>
    <p:sldId id="273" r:id="rId4"/>
    <p:sldId id="265" r:id="rId5"/>
    <p:sldId id="266" r:id="rId6"/>
    <p:sldId id="274" r:id="rId7"/>
  </p:sldIdLst>
  <p:sldSz cx="9144000" cy="5143500" type="screen16x9"/>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78"/>
    <a:srgbClr val="FFD579"/>
    <a:srgbClr val="F2C43A"/>
    <a:srgbClr val="BFBFBF"/>
    <a:srgbClr val="3BB692"/>
    <a:srgbClr val="4F81BD"/>
    <a:srgbClr val="A0C6A2"/>
    <a:srgbClr val="595959"/>
    <a:srgbClr val="8DC9CC"/>
    <a:srgbClr val="45C1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5"/>
  </p:normalViewPr>
  <p:slideViewPr>
    <p:cSldViewPr snapToGrid="0" snapToObjects="1">
      <p:cViewPr varScale="1">
        <p:scale>
          <a:sx n="90" d="100"/>
          <a:sy n="90" d="100"/>
        </p:scale>
        <p:origin x="8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524300" y="514350"/>
            <a:ext cx="6096299" cy="257174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914400" y="3257550"/>
            <a:ext cx="7315200" cy="3086098"/>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286000" y="514350"/>
            <a:ext cx="4572000" cy="257175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809816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286000" y="514350"/>
            <a:ext cx="4572000" cy="2571750"/>
          </a:xfrm>
        </p:spPr>
      </p:sp>
      <p:sp>
        <p:nvSpPr>
          <p:cNvPr id="3" name="Pladsholder til noter 2"/>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881924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66448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cSld name="To indholdsobjekter">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3" name="Shape 13"/>
          <p:cNvSpPr txBox="1">
            <a:spLocks noGrp="1"/>
          </p:cNvSpPr>
          <p:nvPr>
            <p:ph type="body" idx="1"/>
          </p:nvPr>
        </p:nvSpPr>
        <p:spPr>
          <a:xfrm>
            <a:off x="457200" y="1200150"/>
            <a:ext cx="4038598" cy="3394472"/>
          </a:xfrm>
          <a:prstGeom prst="rect">
            <a:avLst/>
          </a:prstGeom>
          <a:noFill/>
          <a:ln>
            <a:noFill/>
          </a:ln>
        </p:spPr>
        <p:txBody>
          <a:bodyPr lIns="91425" tIns="91425" rIns="91425" bIns="91425" anchor="t" anchorCtr="0"/>
          <a:lstStyle>
            <a:lvl1pPr marL="306134" marR="0" lvl="0" indent="5015" algn="l" rtl="0">
              <a:lnSpc>
                <a:spcPct val="100000"/>
              </a:lnSpc>
              <a:spcBef>
                <a:spcPts val="500"/>
              </a:spcBef>
              <a:spcAft>
                <a:spcPts val="0"/>
              </a:spcAft>
              <a:buClr>
                <a:schemeClr val="dk1"/>
              </a:buClr>
              <a:buSzPct val="100000"/>
              <a:buFont typeface="Arial"/>
              <a:buChar char="•"/>
              <a:defRPr sz="2500" b="0" i="0" u="none" strike="noStrike" cap="none">
                <a:solidFill>
                  <a:schemeClr val="dk1"/>
                </a:solidFill>
                <a:latin typeface="Calibri"/>
                <a:ea typeface="Calibri"/>
                <a:cs typeface="Calibri"/>
                <a:sym typeface="Calibri"/>
              </a:defRPr>
            </a:lvl1pPr>
            <a:lvl2pPr marL="663291" marR="0" lvl="1" indent="22508" algn="l" rtl="0">
              <a:lnSpc>
                <a:spcPct val="100000"/>
              </a:lnSpc>
              <a:spcBef>
                <a:spcPts val="440"/>
              </a:spcBef>
              <a:spcAft>
                <a:spcPts val="0"/>
              </a:spcAft>
              <a:buClr>
                <a:schemeClr val="dk1"/>
              </a:buClr>
              <a:buSzPct val="100000"/>
              <a:buFont typeface="Arial"/>
              <a:buChar char="–"/>
              <a:defRPr sz="2200" b="0" i="0" u="none" strike="noStrike" cap="none">
                <a:solidFill>
                  <a:schemeClr val="dk1"/>
                </a:solidFill>
                <a:latin typeface="Calibri"/>
                <a:ea typeface="Calibri"/>
                <a:cs typeface="Calibri"/>
                <a:sym typeface="Calibri"/>
              </a:defRPr>
            </a:lvl2pPr>
            <a:lvl3pPr marL="1020448" marR="0" lvl="2" indent="20952"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428627" marR="0" lvl="3" indent="-6227"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1836805" marR="0" lvl="4" indent="-8004"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244985" marR="0" lvl="5" indent="-9785"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653164" marR="0" lvl="6" indent="-11564"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061343" marR="0" lvl="7" indent="-13342"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469522" marR="0" lvl="8" indent="-2421"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body" idx="2"/>
          </p:nvPr>
        </p:nvSpPr>
        <p:spPr>
          <a:xfrm>
            <a:off x="4648200" y="1200150"/>
            <a:ext cx="4038598" cy="3394472"/>
          </a:xfrm>
          <a:prstGeom prst="rect">
            <a:avLst/>
          </a:prstGeom>
          <a:noFill/>
          <a:ln>
            <a:noFill/>
          </a:ln>
        </p:spPr>
        <p:txBody>
          <a:bodyPr lIns="91425" tIns="91425" rIns="91425" bIns="91425" anchor="t" anchorCtr="0"/>
          <a:lstStyle>
            <a:lvl1pPr marL="306134" marR="0" lvl="0" indent="5015" algn="l" rtl="0">
              <a:lnSpc>
                <a:spcPct val="100000"/>
              </a:lnSpc>
              <a:spcBef>
                <a:spcPts val="500"/>
              </a:spcBef>
              <a:spcAft>
                <a:spcPts val="0"/>
              </a:spcAft>
              <a:buClr>
                <a:schemeClr val="dk1"/>
              </a:buClr>
              <a:buSzPct val="100000"/>
              <a:buFont typeface="Arial"/>
              <a:buChar char="•"/>
              <a:defRPr sz="2500" b="0" i="0" u="none" strike="noStrike" cap="none">
                <a:solidFill>
                  <a:schemeClr val="dk1"/>
                </a:solidFill>
                <a:latin typeface="Calibri"/>
                <a:ea typeface="Calibri"/>
                <a:cs typeface="Calibri"/>
                <a:sym typeface="Calibri"/>
              </a:defRPr>
            </a:lvl1pPr>
            <a:lvl2pPr marL="663291" marR="0" lvl="1" indent="22508" algn="l" rtl="0">
              <a:lnSpc>
                <a:spcPct val="100000"/>
              </a:lnSpc>
              <a:spcBef>
                <a:spcPts val="440"/>
              </a:spcBef>
              <a:spcAft>
                <a:spcPts val="0"/>
              </a:spcAft>
              <a:buClr>
                <a:schemeClr val="dk1"/>
              </a:buClr>
              <a:buSzPct val="100000"/>
              <a:buFont typeface="Arial"/>
              <a:buChar char="–"/>
              <a:defRPr sz="2200" b="0" i="0" u="none" strike="noStrike" cap="none">
                <a:solidFill>
                  <a:schemeClr val="dk1"/>
                </a:solidFill>
                <a:latin typeface="Calibri"/>
                <a:ea typeface="Calibri"/>
                <a:cs typeface="Calibri"/>
                <a:sym typeface="Calibri"/>
              </a:defRPr>
            </a:lvl2pPr>
            <a:lvl3pPr marL="1020448" marR="0" lvl="2" indent="20952"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428627" marR="0" lvl="3" indent="-6227"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1836805" marR="0" lvl="4" indent="-8004"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244985" marR="0" lvl="5" indent="-9785"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653164" marR="0" lvl="6" indent="-11564"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061343" marR="0" lvl="7" indent="-13342"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469522" marR="0" lvl="8" indent="-2421"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dt" idx="10"/>
          </p:nvPr>
        </p:nvSpPr>
        <p:spPr>
          <a:xfrm>
            <a:off x="457200" y="4767262"/>
            <a:ext cx="2133598"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ftr" idx="11"/>
          </p:nvPr>
        </p:nvSpPr>
        <p:spPr>
          <a:xfrm>
            <a:off x="3124200" y="4767262"/>
            <a:ext cx="2895600" cy="273842"/>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sldNum" idx="12"/>
          </p:nvPr>
        </p:nvSpPr>
        <p:spPr>
          <a:xfrm>
            <a:off x="6553200" y="4767262"/>
            <a:ext cx="2133598" cy="273842"/>
          </a:xfrm>
          <a:prstGeom prst="rect">
            <a:avLst/>
          </a:prstGeom>
          <a:noFill/>
          <a:ln>
            <a:noFill/>
          </a:ln>
        </p:spPr>
        <p:txBody>
          <a:bodyPr lIns="81625" tIns="40800" rIns="81625" bIns="408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100" b="0" i="0" u="none" strike="noStrike" cap="none">
                <a:solidFill>
                  <a:srgbClr val="888888"/>
                </a:solidFill>
                <a:latin typeface="Calibri"/>
                <a:ea typeface="Calibri"/>
                <a:cs typeface="Calibri"/>
                <a:sym typeface="Calibri"/>
              </a:rPr>
              <a:t>‹nr.›</a:t>
            </a:fld>
            <a:endParaRPr lang="en-US" sz="11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eldias">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685800" y="1597819"/>
            <a:ext cx="7772400" cy="1102517"/>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6" name="Shape 26"/>
          <p:cNvSpPr txBox="1">
            <a:spLocks noGrp="1"/>
          </p:cNvSpPr>
          <p:nvPr>
            <p:ph type="subTitle" idx="1"/>
          </p:nvPr>
        </p:nvSpPr>
        <p:spPr>
          <a:xfrm>
            <a:off x="1371600" y="2914650"/>
            <a:ext cx="6400799" cy="1314448"/>
          </a:xfrm>
          <a:prstGeom prst="rect">
            <a:avLst/>
          </a:prstGeom>
          <a:noFill/>
          <a:ln>
            <a:noFill/>
          </a:ln>
        </p:spPr>
        <p:txBody>
          <a:bodyPr lIns="91425" tIns="91425" rIns="91425" bIns="91425" anchor="t" anchorCtr="0"/>
          <a:lstStyle>
            <a:lvl1pPr marL="0" marR="0" lvl="0" indent="0" algn="ctr" rtl="0">
              <a:lnSpc>
                <a:spcPct val="100000"/>
              </a:lnSpc>
              <a:spcBef>
                <a:spcPts val="580"/>
              </a:spcBef>
              <a:spcAft>
                <a:spcPts val="0"/>
              </a:spcAft>
              <a:buClr>
                <a:srgbClr val="888888"/>
              </a:buClr>
              <a:buFont typeface="Arial"/>
              <a:buNone/>
              <a:defRPr sz="2900" b="0" i="0" u="none" strike="noStrike" cap="none">
                <a:solidFill>
                  <a:srgbClr val="888888"/>
                </a:solidFill>
                <a:latin typeface="Calibri"/>
                <a:ea typeface="Calibri"/>
                <a:cs typeface="Calibri"/>
                <a:sym typeface="Calibri"/>
              </a:defRPr>
            </a:lvl1pPr>
            <a:lvl2pPr marL="408179" marR="0" lvl="1" indent="-1779" algn="ctr" rtl="0">
              <a:lnSpc>
                <a:spcPct val="100000"/>
              </a:lnSpc>
              <a:spcBef>
                <a:spcPts val="500"/>
              </a:spcBef>
              <a:spcAft>
                <a:spcPts val="0"/>
              </a:spcAft>
              <a:buClr>
                <a:srgbClr val="888888"/>
              </a:buClr>
              <a:buFont typeface="Arial"/>
              <a:buNone/>
              <a:defRPr sz="2500" b="0" i="0" u="none" strike="noStrike" cap="none">
                <a:solidFill>
                  <a:srgbClr val="888888"/>
                </a:solidFill>
                <a:latin typeface="Calibri"/>
                <a:ea typeface="Calibri"/>
                <a:cs typeface="Calibri"/>
                <a:sym typeface="Calibri"/>
              </a:defRPr>
            </a:lvl2pPr>
            <a:lvl3pPr marL="816358" marR="0" lvl="2" indent="-3558" algn="ctr" rtl="0">
              <a:lnSpc>
                <a:spcPct val="100000"/>
              </a:lnSpc>
              <a:spcBef>
                <a:spcPts val="440"/>
              </a:spcBef>
              <a:spcAft>
                <a:spcPts val="0"/>
              </a:spcAft>
              <a:buClr>
                <a:srgbClr val="888888"/>
              </a:buClr>
              <a:buFont typeface="Arial"/>
              <a:buNone/>
              <a:defRPr sz="2200" b="0" i="0" u="none" strike="noStrike" cap="none">
                <a:solidFill>
                  <a:srgbClr val="888888"/>
                </a:solidFill>
                <a:latin typeface="Calibri"/>
                <a:ea typeface="Calibri"/>
                <a:cs typeface="Calibri"/>
                <a:sym typeface="Calibri"/>
              </a:defRPr>
            </a:lvl3pPr>
            <a:lvl4pPr marL="1224537" marR="0" lvl="3" indent="-5336" algn="ctr"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4pPr>
            <a:lvl5pPr marL="1632716" marR="0" lvl="4" indent="-7116" algn="ctr"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5pPr>
            <a:lvl6pPr marL="2040895" marR="0" lvl="5" indent="-8895" algn="ctr"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6pPr>
            <a:lvl7pPr marL="2449074" marR="0" lvl="6" indent="-10673" algn="ctr"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7pPr>
            <a:lvl8pPr marL="2857253" marR="0" lvl="7" indent="-12452" algn="ctr"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8pPr>
            <a:lvl9pPr marL="3265432" marR="0" lvl="8" indent="-1532" algn="ctr"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9pPr>
          </a:lstStyle>
          <a:p>
            <a:endParaRPr/>
          </a:p>
        </p:txBody>
      </p:sp>
      <p:sp>
        <p:nvSpPr>
          <p:cNvPr id="27" name="Shape 27"/>
          <p:cNvSpPr txBox="1">
            <a:spLocks noGrp="1"/>
          </p:cNvSpPr>
          <p:nvPr>
            <p:ph type="dt" idx="10"/>
          </p:nvPr>
        </p:nvSpPr>
        <p:spPr>
          <a:xfrm>
            <a:off x="457200" y="4767262"/>
            <a:ext cx="2133598"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ftr" idx="11"/>
          </p:nvPr>
        </p:nvSpPr>
        <p:spPr>
          <a:xfrm>
            <a:off x="3124200" y="4767262"/>
            <a:ext cx="2895600" cy="273842"/>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sldNum" idx="12"/>
          </p:nvPr>
        </p:nvSpPr>
        <p:spPr>
          <a:xfrm>
            <a:off x="6553200" y="4767262"/>
            <a:ext cx="2133598" cy="273842"/>
          </a:xfrm>
          <a:prstGeom prst="rect">
            <a:avLst/>
          </a:prstGeom>
          <a:noFill/>
          <a:ln>
            <a:noFill/>
          </a:ln>
        </p:spPr>
        <p:txBody>
          <a:bodyPr lIns="81625" tIns="40800" rIns="81625" bIns="408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100" b="0" i="0" u="none" strike="noStrike" cap="none">
                <a:solidFill>
                  <a:srgbClr val="888888"/>
                </a:solidFill>
                <a:latin typeface="Calibri"/>
                <a:ea typeface="Calibri"/>
                <a:cs typeface="Calibri"/>
                <a:sym typeface="Calibri"/>
              </a:rPr>
              <a:t>‹nr.›</a:t>
            </a:fld>
            <a:endParaRPr lang="en-US" sz="11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Afsnitsoverskrif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3305176"/>
            <a:ext cx="7772400" cy="1021554"/>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Calibri"/>
              <a:buNone/>
              <a:defRPr sz="36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2" name="Shape 32"/>
          <p:cNvSpPr txBox="1">
            <a:spLocks noGrp="1"/>
          </p:cNvSpPr>
          <p:nvPr>
            <p:ph type="body" idx="1"/>
          </p:nvPr>
        </p:nvSpPr>
        <p:spPr>
          <a:xfrm>
            <a:off x="722312" y="2180033"/>
            <a:ext cx="7772400" cy="1125140"/>
          </a:xfrm>
          <a:prstGeom prst="rect">
            <a:avLst/>
          </a:prstGeom>
          <a:noFill/>
          <a:ln>
            <a:noFill/>
          </a:ln>
        </p:spPr>
        <p:txBody>
          <a:bodyPr lIns="91425" tIns="91425" rIns="91425" bIns="91425" anchor="b" anchorCtr="0"/>
          <a:lstStyle>
            <a:lvl1pPr marL="0" marR="0" lvl="0" indent="0" algn="l"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2pPr>
            <a:lvl3pPr marL="816358" marR="0" lvl="2" indent="-3558"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3pPr>
            <a:lvl4pPr marL="1224537" marR="0" lvl="3" indent="-5336" algn="l" rtl="0">
              <a:lnSpc>
                <a:spcPct val="100000"/>
              </a:lnSpc>
              <a:spcBef>
                <a:spcPts val="260"/>
              </a:spcBef>
              <a:spcAft>
                <a:spcPts val="0"/>
              </a:spcAft>
              <a:buClr>
                <a:srgbClr val="888888"/>
              </a:buClr>
              <a:buFont typeface="Arial"/>
              <a:buNone/>
              <a:defRPr sz="1300" b="0" i="0" u="none" strike="noStrike" cap="none">
                <a:solidFill>
                  <a:srgbClr val="888888"/>
                </a:solidFill>
                <a:latin typeface="Calibri"/>
                <a:ea typeface="Calibri"/>
                <a:cs typeface="Calibri"/>
                <a:sym typeface="Calibri"/>
              </a:defRPr>
            </a:lvl4pPr>
            <a:lvl5pPr marL="1632716" marR="0" lvl="4" indent="-7116" algn="l" rtl="0">
              <a:lnSpc>
                <a:spcPct val="100000"/>
              </a:lnSpc>
              <a:spcBef>
                <a:spcPts val="260"/>
              </a:spcBef>
              <a:spcAft>
                <a:spcPts val="0"/>
              </a:spcAft>
              <a:buClr>
                <a:srgbClr val="888888"/>
              </a:buClr>
              <a:buFont typeface="Arial"/>
              <a:buNone/>
              <a:defRPr sz="1300" b="0" i="0" u="none" strike="noStrike" cap="none">
                <a:solidFill>
                  <a:srgbClr val="888888"/>
                </a:solidFill>
                <a:latin typeface="Calibri"/>
                <a:ea typeface="Calibri"/>
                <a:cs typeface="Calibri"/>
                <a:sym typeface="Calibri"/>
              </a:defRPr>
            </a:lvl5pPr>
            <a:lvl6pPr marL="2040895" marR="0" lvl="5" indent="-8895" algn="l" rtl="0">
              <a:lnSpc>
                <a:spcPct val="100000"/>
              </a:lnSpc>
              <a:spcBef>
                <a:spcPts val="260"/>
              </a:spcBef>
              <a:spcAft>
                <a:spcPts val="0"/>
              </a:spcAft>
              <a:buClr>
                <a:srgbClr val="888888"/>
              </a:buClr>
              <a:buFont typeface="Arial"/>
              <a:buNone/>
              <a:defRPr sz="1300" b="0" i="0" u="none" strike="noStrike" cap="none">
                <a:solidFill>
                  <a:srgbClr val="888888"/>
                </a:solidFill>
                <a:latin typeface="Calibri"/>
                <a:ea typeface="Calibri"/>
                <a:cs typeface="Calibri"/>
                <a:sym typeface="Calibri"/>
              </a:defRPr>
            </a:lvl6pPr>
            <a:lvl7pPr marL="2449074" marR="0" lvl="6" indent="-10673" algn="l" rtl="0">
              <a:lnSpc>
                <a:spcPct val="100000"/>
              </a:lnSpc>
              <a:spcBef>
                <a:spcPts val="260"/>
              </a:spcBef>
              <a:spcAft>
                <a:spcPts val="0"/>
              </a:spcAft>
              <a:buClr>
                <a:srgbClr val="888888"/>
              </a:buClr>
              <a:buFont typeface="Arial"/>
              <a:buNone/>
              <a:defRPr sz="1300" b="0" i="0" u="none" strike="noStrike" cap="none">
                <a:solidFill>
                  <a:srgbClr val="888888"/>
                </a:solidFill>
                <a:latin typeface="Calibri"/>
                <a:ea typeface="Calibri"/>
                <a:cs typeface="Calibri"/>
                <a:sym typeface="Calibri"/>
              </a:defRPr>
            </a:lvl7pPr>
            <a:lvl8pPr marL="2857253" marR="0" lvl="7" indent="-12452" algn="l" rtl="0">
              <a:lnSpc>
                <a:spcPct val="100000"/>
              </a:lnSpc>
              <a:spcBef>
                <a:spcPts val="260"/>
              </a:spcBef>
              <a:spcAft>
                <a:spcPts val="0"/>
              </a:spcAft>
              <a:buClr>
                <a:srgbClr val="888888"/>
              </a:buClr>
              <a:buFont typeface="Arial"/>
              <a:buNone/>
              <a:defRPr sz="1300" b="0" i="0" u="none" strike="noStrike" cap="none">
                <a:solidFill>
                  <a:srgbClr val="888888"/>
                </a:solidFill>
                <a:latin typeface="Calibri"/>
                <a:ea typeface="Calibri"/>
                <a:cs typeface="Calibri"/>
                <a:sym typeface="Calibri"/>
              </a:defRPr>
            </a:lvl8pPr>
            <a:lvl9pPr marL="3265432" marR="0" lvl="8" indent="-1532" algn="l" rtl="0">
              <a:lnSpc>
                <a:spcPct val="100000"/>
              </a:lnSpc>
              <a:spcBef>
                <a:spcPts val="260"/>
              </a:spcBef>
              <a:spcAft>
                <a:spcPts val="0"/>
              </a:spcAft>
              <a:buClr>
                <a:srgbClr val="888888"/>
              </a:buClr>
              <a:buFont typeface="Arial"/>
              <a:buNone/>
              <a:defRPr sz="1300" b="0" i="0" u="none" strike="noStrike" cap="none">
                <a:solidFill>
                  <a:srgbClr val="888888"/>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57200" y="4767262"/>
            <a:ext cx="2133598"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4767262"/>
            <a:ext cx="2895600" cy="273842"/>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4767262"/>
            <a:ext cx="2133598" cy="273842"/>
          </a:xfrm>
          <a:prstGeom prst="rect">
            <a:avLst/>
          </a:prstGeom>
          <a:noFill/>
          <a:ln>
            <a:noFill/>
          </a:ln>
        </p:spPr>
        <p:txBody>
          <a:bodyPr lIns="81625" tIns="40800" rIns="81625" bIns="408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100" b="0" i="0" u="none" strike="noStrike" cap="none">
                <a:solidFill>
                  <a:srgbClr val="888888"/>
                </a:solidFill>
                <a:latin typeface="Calibri"/>
                <a:ea typeface="Calibri"/>
                <a:cs typeface="Calibri"/>
                <a:sym typeface="Calibri"/>
              </a:rPr>
              <a:t>‹nr.›</a:t>
            </a:fld>
            <a:endParaRPr lang="en-US" sz="11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Sammenlignin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8" name="Shape 38"/>
          <p:cNvSpPr txBox="1">
            <a:spLocks noGrp="1"/>
          </p:cNvSpPr>
          <p:nvPr>
            <p:ph type="body" idx="1"/>
          </p:nvPr>
        </p:nvSpPr>
        <p:spPr>
          <a:xfrm>
            <a:off x="457200" y="1151333"/>
            <a:ext cx="4040187" cy="479820"/>
          </a:xfrm>
          <a:prstGeom prst="rect">
            <a:avLst/>
          </a:prstGeom>
          <a:noFill/>
          <a:ln>
            <a:noFill/>
          </a:ln>
        </p:spPr>
        <p:txBody>
          <a:bodyPr lIns="91425" tIns="91425" rIns="91425" bIns="91425" anchor="b" anchorCtr="0"/>
          <a:lstStyle>
            <a:lvl1pPr marL="0" marR="0" lvl="0" indent="0" algn="l" rtl="0">
              <a:lnSpc>
                <a:spcPct val="100000"/>
              </a:lnSpc>
              <a:spcBef>
                <a:spcPts val="440"/>
              </a:spcBef>
              <a:spcAft>
                <a:spcPts val="0"/>
              </a:spcAft>
              <a:buClr>
                <a:schemeClr val="dk1"/>
              </a:buClr>
              <a:buFont typeface="Arial"/>
              <a:buNone/>
              <a:defRPr sz="2200" b="1" i="0" u="none" strike="noStrike" cap="none">
                <a:solidFill>
                  <a:schemeClr val="dk1"/>
                </a:solidFill>
                <a:latin typeface="Calibri"/>
                <a:ea typeface="Calibri"/>
                <a:cs typeface="Calibri"/>
                <a:sym typeface="Calibri"/>
              </a:defRPr>
            </a:lvl1pPr>
            <a:lvl2pPr marL="408179" marR="0" lvl="1" indent="-1779"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2pPr>
            <a:lvl3pPr marL="816358" marR="0" lvl="2" indent="-3558"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3pPr>
            <a:lvl4pPr marL="1224537" marR="0" lvl="3" indent="-5336"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4pPr>
            <a:lvl5pPr marL="1632716" marR="0" lvl="4" indent="-7116"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5pPr>
            <a:lvl6pPr marL="2040895" marR="0" lvl="5" indent="-8895"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8pPr>
            <a:lvl9pPr marL="3265432" marR="0" lvl="8" indent="-1532"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457200" y="1631154"/>
            <a:ext cx="4040187" cy="2963464"/>
          </a:xfrm>
          <a:prstGeom prst="rect">
            <a:avLst/>
          </a:prstGeom>
          <a:noFill/>
          <a:ln>
            <a:noFill/>
          </a:ln>
        </p:spPr>
        <p:txBody>
          <a:bodyPr lIns="91425" tIns="91425" rIns="91425" bIns="91425" anchor="t" anchorCtr="0"/>
          <a:lstStyle>
            <a:lvl1pPr marL="306134" marR="0" lvl="0" indent="-26734" algn="l" rtl="0">
              <a:lnSpc>
                <a:spcPct val="100000"/>
              </a:lnSpc>
              <a:spcBef>
                <a:spcPts val="440"/>
              </a:spcBef>
              <a:spcAft>
                <a:spcPts val="0"/>
              </a:spcAft>
              <a:buClr>
                <a:schemeClr val="dk1"/>
              </a:buClr>
              <a:buSzPct val="100000"/>
              <a:buFont typeface="Arial"/>
              <a:buChar char="•"/>
              <a:defRPr sz="2200" b="0" i="0" u="none" strike="noStrike" cap="none">
                <a:solidFill>
                  <a:schemeClr val="dk1"/>
                </a:solidFill>
                <a:latin typeface="Calibri"/>
                <a:ea typeface="Calibri"/>
                <a:cs typeface="Calibri"/>
                <a:sym typeface="Calibri"/>
              </a:defRPr>
            </a:lvl1pPr>
            <a:lvl2pPr marL="663291" marR="0" lvl="1" indent="-28291"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1020448" marR="0" lvl="2" indent="-4447"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428627" marR="0" lvl="3" indent="-31627"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36805" marR="0" lvl="4" indent="-33404"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244985" marR="0" lvl="5" indent="-35185"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653164" marR="0" lvl="6" indent="-36964"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3061343" marR="0" lvl="7" indent="-38742"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3469522" marR="0" lvl="8" indent="-27821"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4645026" y="1151333"/>
            <a:ext cx="4041773" cy="479820"/>
          </a:xfrm>
          <a:prstGeom prst="rect">
            <a:avLst/>
          </a:prstGeom>
          <a:noFill/>
          <a:ln>
            <a:noFill/>
          </a:ln>
        </p:spPr>
        <p:txBody>
          <a:bodyPr lIns="91425" tIns="91425" rIns="91425" bIns="91425" anchor="b" anchorCtr="0"/>
          <a:lstStyle>
            <a:lvl1pPr marL="0" marR="0" lvl="0" indent="0" algn="l" rtl="0">
              <a:lnSpc>
                <a:spcPct val="100000"/>
              </a:lnSpc>
              <a:spcBef>
                <a:spcPts val="440"/>
              </a:spcBef>
              <a:spcAft>
                <a:spcPts val="0"/>
              </a:spcAft>
              <a:buClr>
                <a:schemeClr val="dk1"/>
              </a:buClr>
              <a:buFont typeface="Arial"/>
              <a:buNone/>
              <a:defRPr sz="2200" b="1" i="0" u="none" strike="noStrike" cap="none">
                <a:solidFill>
                  <a:schemeClr val="dk1"/>
                </a:solidFill>
                <a:latin typeface="Calibri"/>
                <a:ea typeface="Calibri"/>
                <a:cs typeface="Calibri"/>
                <a:sym typeface="Calibri"/>
              </a:defRPr>
            </a:lvl1pPr>
            <a:lvl2pPr marL="408179" marR="0" lvl="1" indent="-1779"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2pPr>
            <a:lvl3pPr marL="816358" marR="0" lvl="2" indent="-3558"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3pPr>
            <a:lvl4pPr marL="1224537" marR="0" lvl="3" indent="-5336"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4pPr>
            <a:lvl5pPr marL="1632716" marR="0" lvl="4" indent="-7116"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5pPr>
            <a:lvl6pPr marL="2040895" marR="0" lvl="5" indent="-8895"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8pPr>
            <a:lvl9pPr marL="3265432" marR="0" lvl="8" indent="-1532" algn="l" rtl="0">
              <a:lnSpc>
                <a:spcPct val="100000"/>
              </a:lnSpc>
              <a:spcBef>
                <a:spcPts val="280"/>
              </a:spcBef>
              <a:spcAft>
                <a:spcPts val="0"/>
              </a:spcAft>
              <a:buClr>
                <a:schemeClr val="dk1"/>
              </a:buClr>
              <a:buFont typeface="Arial"/>
              <a:buNone/>
              <a:defRPr sz="14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4645026" y="1631154"/>
            <a:ext cx="4041773" cy="2963464"/>
          </a:xfrm>
          <a:prstGeom prst="rect">
            <a:avLst/>
          </a:prstGeom>
          <a:noFill/>
          <a:ln>
            <a:noFill/>
          </a:ln>
        </p:spPr>
        <p:txBody>
          <a:bodyPr lIns="91425" tIns="91425" rIns="91425" bIns="91425" anchor="t" anchorCtr="0"/>
          <a:lstStyle>
            <a:lvl1pPr marL="306134" marR="0" lvl="0" indent="-26734" algn="l" rtl="0">
              <a:lnSpc>
                <a:spcPct val="100000"/>
              </a:lnSpc>
              <a:spcBef>
                <a:spcPts val="440"/>
              </a:spcBef>
              <a:spcAft>
                <a:spcPts val="0"/>
              </a:spcAft>
              <a:buClr>
                <a:schemeClr val="dk1"/>
              </a:buClr>
              <a:buSzPct val="100000"/>
              <a:buFont typeface="Arial"/>
              <a:buChar char="•"/>
              <a:defRPr sz="2200" b="0" i="0" u="none" strike="noStrike" cap="none">
                <a:solidFill>
                  <a:schemeClr val="dk1"/>
                </a:solidFill>
                <a:latin typeface="Calibri"/>
                <a:ea typeface="Calibri"/>
                <a:cs typeface="Calibri"/>
                <a:sym typeface="Calibri"/>
              </a:defRPr>
            </a:lvl1pPr>
            <a:lvl2pPr marL="663291" marR="0" lvl="1" indent="-28291"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1020448" marR="0" lvl="2" indent="-4447"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428627" marR="0" lvl="3" indent="-31627"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36805" marR="0" lvl="4" indent="-33404"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244985" marR="0" lvl="5" indent="-35185"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653164" marR="0" lvl="6" indent="-36964"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3061343" marR="0" lvl="7" indent="-38742"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3469522" marR="0" lvl="8" indent="-27821" algn="l" rtl="0">
              <a:lnSpc>
                <a:spcPct val="100000"/>
              </a:lnSpc>
              <a:spcBef>
                <a:spcPts val="28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57200" y="4767262"/>
            <a:ext cx="2133598"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124200" y="4767262"/>
            <a:ext cx="2895600" cy="273842"/>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6553200" y="4767262"/>
            <a:ext cx="2133598" cy="273842"/>
          </a:xfrm>
          <a:prstGeom prst="rect">
            <a:avLst/>
          </a:prstGeom>
          <a:noFill/>
          <a:ln>
            <a:noFill/>
          </a:ln>
        </p:spPr>
        <p:txBody>
          <a:bodyPr lIns="81625" tIns="40800" rIns="81625" bIns="408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100" b="0" i="0" u="none" strike="noStrike" cap="none">
                <a:solidFill>
                  <a:srgbClr val="888888"/>
                </a:solidFill>
                <a:latin typeface="Calibri"/>
                <a:ea typeface="Calibri"/>
                <a:cs typeface="Calibri"/>
                <a:sym typeface="Calibri"/>
              </a:rPr>
              <a:t>‹nr.›</a:t>
            </a:fld>
            <a:endParaRPr lang="en-US" sz="11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Kun titel">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7" name="Shape 47"/>
          <p:cNvSpPr txBox="1">
            <a:spLocks noGrp="1"/>
          </p:cNvSpPr>
          <p:nvPr>
            <p:ph type="dt" idx="10"/>
          </p:nvPr>
        </p:nvSpPr>
        <p:spPr>
          <a:xfrm>
            <a:off x="457200" y="4767262"/>
            <a:ext cx="2133598"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124200" y="4767262"/>
            <a:ext cx="2895600" cy="273842"/>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553200" y="4767262"/>
            <a:ext cx="2133598" cy="273842"/>
          </a:xfrm>
          <a:prstGeom prst="rect">
            <a:avLst/>
          </a:prstGeom>
          <a:noFill/>
          <a:ln>
            <a:noFill/>
          </a:ln>
        </p:spPr>
        <p:txBody>
          <a:bodyPr lIns="81625" tIns="40800" rIns="81625" bIns="408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100" b="0" i="0" u="none" strike="noStrike" cap="none">
                <a:solidFill>
                  <a:srgbClr val="888888"/>
                </a:solidFill>
                <a:latin typeface="Calibri"/>
                <a:ea typeface="Calibri"/>
                <a:cs typeface="Calibri"/>
                <a:sym typeface="Calibri"/>
              </a:rPr>
              <a:t>‹nr.›</a:t>
            </a:fld>
            <a:endParaRPr lang="en-US" sz="11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Indhold med billedteks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04785"/>
            <a:ext cx="3008313" cy="87153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18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6" name="Shape 56"/>
          <p:cNvSpPr txBox="1">
            <a:spLocks noGrp="1"/>
          </p:cNvSpPr>
          <p:nvPr>
            <p:ph type="body" idx="1"/>
          </p:nvPr>
        </p:nvSpPr>
        <p:spPr>
          <a:xfrm>
            <a:off x="3575050" y="204788"/>
            <a:ext cx="5111750" cy="4389834"/>
          </a:xfrm>
          <a:prstGeom prst="rect">
            <a:avLst/>
          </a:prstGeom>
          <a:noFill/>
          <a:ln>
            <a:noFill/>
          </a:ln>
        </p:spPr>
        <p:txBody>
          <a:bodyPr lIns="91425" tIns="91425" rIns="91425" bIns="91425" anchor="t" anchorCtr="0"/>
          <a:lstStyle>
            <a:lvl1pPr marL="306134" marR="0" lvl="0" indent="55815" algn="l" rtl="0">
              <a:lnSpc>
                <a:spcPct val="100000"/>
              </a:lnSpc>
              <a:spcBef>
                <a:spcPts val="580"/>
              </a:spcBef>
              <a:spcAft>
                <a:spcPts val="0"/>
              </a:spcAft>
              <a:buClr>
                <a:schemeClr val="dk1"/>
              </a:buClr>
              <a:buSzPct val="100000"/>
              <a:buFont typeface="Arial"/>
              <a:buChar char="•"/>
              <a:defRPr sz="2900" b="0" i="0" u="none" strike="noStrike" cap="none">
                <a:solidFill>
                  <a:schemeClr val="dk1"/>
                </a:solidFill>
                <a:latin typeface="Calibri"/>
                <a:ea typeface="Calibri"/>
                <a:cs typeface="Calibri"/>
                <a:sym typeface="Calibri"/>
              </a:defRPr>
            </a:lvl1pPr>
            <a:lvl2pPr marL="663291" marR="0" lvl="1" indent="54258" algn="l" rtl="0">
              <a:lnSpc>
                <a:spcPct val="100000"/>
              </a:lnSpc>
              <a:spcBef>
                <a:spcPts val="500"/>
              </a:spcBef>
              <a:spcAft>
                <a:spcPts val="0"/>
              </a:spcAft>
              <a:buClr>
                <a:schemeClr val="dk1"/>
              </a:buClr>
              <a:buSzPct val="100000"/>
              <a:buFont typeface="Arial"/>
              <a:buChar char="–"/>
              <a:defRPr sz="2500" b="0" i="0" u="none" strike="noStrike" cap="none">
                <a:solidFill>
                  <a:schemeClr val="dk1"/>
                </a:solidFill>
                <a:latin typeface="Calibri"/>
                <a:ea typeface="Calibri"/>
                <a:cs typeface="Calibri"/>
                <a:sym typeface="Calibri"/>
              </a:defRPr>
            </a:lvl2pPr>
            <a:lvl3pPr marL="1020448" marR="0" lvl="2" indent="71752" algn="l" rtl="0">
              <a:lnSpc>
                <a:spcPct val="100000"/>
              </a:lnSpc>
              <a:spcBef>
                <a:spcPts val="440"/>
              </a:spcBef>
              <a:spcAft>
                <a:spcPts val="0"/>
              </a:spcAft>
              <a:buClr>
                <a:schemeClr val="dk1"/>
              </a:buClr>
              <a:buSzPct val="100000"/>
              <a:buFont typeface="Arial"/>
              <a:buChar char="•"/>
              <a:defRPr sz="2200" b="0" i="0" u="none" strike="noStrike" cap="none">
                <a:solidFill>
                  <a:schemeClr val="dk1"/>
                </a:solidFill>
                <a:latin typeface="Calibri"/>
                <a:ea typeface="Calibri"/>
                <a:cs typeface="Calibri"/>
                <a:sym typeface="Calibri"/>
              </a:defRPr>
            </a:lvl3pPr>
            <a:lvl4pPr marL="1428627" marR="0" lvl="3" indent="19172"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36805" marR="0" lvl="4" indent="17395"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244985" marR="0" lvl="5" indent="15614"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3164" marR="0" lvl="6" indent="13835"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1343" marR="0" lvl="7" indent="12057"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9522" marR="0" lvl="8" indent="22978"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076325"/>
            <a:ext cx="3008313" cy="3518296"/>
          </a:xfrm>
          <a:prstGeom prst="rect">
            <a:avLst/>
          </a:prstGeom>
          <a:noFill/>
          <a:ln>
            <a:noFill/>
          </a:ln>
        </p:spPr>
        <p:txBody>
          <a:bodyPr lIns="91425" tIns="91425" rIns="91425" bIns="91425" anchor="t" anchorCtr="0"/>
          <a:lstStyle>
            <a:lvl1pPr marL="0" marR="0" lvl="0" indent="0" algn="l" rtl="0">
              <a:lnSpc>
                <a:spcPct val="100000"/>
              </a:lnSpc>
              <a:spcBef>
                <a:spcPts val="260"/>
              </a:spcBef>
              <a:spcAft>
                <a:spcPts val="0"/>
              </a:spcAft>
              <a:buClr>
                <a:schemeClr val="dk1"/>
              </a:buClr>
              <a:buFont typeface="Arial"/>
              <a:buNone/>
              <a:defRPr sz="1300" b="0" i="0" u="none" strike="noStrike" cap="none">
                <a:solidFill>
                  <a:schemeClr val="dk1"/>
                </a:solidFill>
                <a:latin typeface="Calibri"/>
                <a:ea typeface="Calibri"/>
                <a:cs typeface="Calibri"/>
                <a:sym typeface="Calibri"/>
              </a:defRPr>
            </a:lvl1pPr>
            <a:lvl2pPr marL="408179" marR="0" lvl="1" indent="-1779" algn="l" rtl="0">
              <a:lnSpc>
                <a:spcPct val="100000"/>
              </a:lnSpc>
              <a:spcBef>
                <a:spcPts val="220"/>
              </a:spcBef>
              <a:spcAft>
                <a:spcPts val="0"/>
              </a:spcAft>
              <a:buClr>
                <a:schemeClr val="dk1"/>
              </a:buClr>
              <a:buFont typeface="Arial"/>
              <a:buNone/>
              <a:defRPr sz="11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4767262"/>
            <a:ext cx="2133598"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4767262"/>
            <a:ext cx="2895600" cy="273842"/>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4767262"/>
            <a:ext cx="2133598" cy="273842"/>
          </a:xfrm>
          <a:prstGeom prst="rect">
            <a:avLst/>
          </a:prstGeom>
          <a:noFill/>
          <a:ln>
            <a:noFill/>
          </a:ln>
        </p:spPr>
        <p:txBody>
          <a:bodyPr lIns="81625" tIns="40800" rIns="81625" bIns="408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100" b="0" i="0" u="none" strike="noStrike" cap="none">
                <a:solidFill>
                  <a:srgbClr val="888888"/>
                </a:solidFill>
                <a:latin typeface="Calibri"/>
                <a:ea typeface="Calibri"/>
                <a:cs typeface="Calibri"/>
                <a:sym typeface="Calibri"/>
              </a:rPr>
              <a:t>‹nr.›</a:t>
            </a:fld>
            <a:endParaRPr lang="en-US" sz="11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Billede med billedteks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3600450"/>
            <a:ext cx="5486399" cy="425053"/>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18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3" name="Shape 63"/>
          <p:cNvSpPr>
            <a:spLocks noGrp="1"/>
          </p:cNvSpPr>
          <p:nvPr>
            <p:ph type="pic" idx="2"/>
          </p:nvPr>
        </p:nvSpPr>
        <p:spPr>
          <a:xfrm>
            <a:off x="1792288" y="459581"/>
            <a:ext cx="5486399" cy="3086098"/>
          </a:xfrm>
          <a:prstGeom prst="rect">
            <a:avLst/>
          </a:prstGeom>
          <a:noFill/>
          <a:ln>
            <a:noFill/>
          </a:ln>
        </p:spPr>
        <p:txBody>
          <a:bodyPr lIns="91425" tIns="91425" rIns="91425" bIns="91425" anchor="t" anchorCtr="0"/>
          <a:lstStyle>
            <a:lvl1pPr marL="0" marR="0" lvl="0" indent="0" algn="l" rtl="0">
              <a:lnSpc>
                <a:spcPct val="100000"/>
              </a:lnSpc>
              <a:spcBef>
                <a:spcPts val="580"/>
              </a:spcBef>
              <a:spcAft>
                <a:spcPts val="0"/>
              </a:spcAft>
              <a:buClr>
                <a:schemeClr val="dk1"/>
              </a:buClr>
              <a:buFont typeface="Arial"/>
              <a:buNone/>
              <a:defRPr sz="2900" b="0" i="0" u="none" strike="noStrike" cap="none">
                <a:solidFill>
                  <a:schemeClr val="dk1"/>
                </a:solidFill>
                <a:latin typeface="Calibri"/>
                <a:ea typeface="Calibri"/>
                <a:cs typeface="Calibri"/>
                <a:sym typeface="Calibri"/>
              </a:defRPr>
            </a:lvl1pPr>
            <a:lvl2pPr marL="408179" marR="0" lvl="1" indent="-1779" algn="l" rtl="0">
              <a:lnSpc>
                <a:spcPct val="100000"/>
              </a:lnSpc>
              <a:spcBef>
                <a:spcPts val="500"/>
              </a:spcBef>
              <a:spcAft>
                <a:spcPts val="0"/>
              </a:spcAft>
              <a:buClr>
                <a:schemeClr val="dk1"/>
              </a:buClr>
              <a:buFont typeface="Arial"/>
              <a:buNone/>
              <a:defRPr sz="25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440"/>
              </a:spcBef>
              <a:spcAft>
                <a:spcPts val="0"/>
              </a:spcAft>
              <a:buClr>
                <a:schemeClr val="dk1"/>
              </a:buClr>
              <a:buFont typeface="Arial"/>
              <a:buNone/>
              <a:defRPr sz="22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360"/>
              </a:spcBef>
              <a:spcAft>
                <a:spcPts val="0"/>
              </a:spcAft>
              <a:buClr>
                <a:schemeClr val="dk1"/>
              </a:buClr>
              <a:buFont typeface="Arial"/>
              <a:buNone/>
              <a:defRPr sz="18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360"/>
              </a:spcBef>
              <a:spcAft>
                <a:spcPts val="0"/>
              </a:spcAft>
              <a:buClr>
                <a:schemeClr val="dk1"/>
              </a:buClr>
              <a:buFont typeface="Arial"/>
              <a:buNone/>
              <a:defRPr sz="18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360"/>
              </a:spcBef>
              <a:spcAft>
                <a:spcPts val="0"/>
              </a:spcAft>
              <a:buClr>
                <a:schemeClr val="dk1"/>
              </a:buClr>
              <a:buFont typeface="Arial"/>
              <a:buNone/>
              <a:defRPr sz="18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360"/>
              </a:spcBef>
              <a:spcAft>
                <a:spcPts val="0"/>
              </a:spcAft>
              <a:buClr>
                <a:schemeClr val="dk1"/>
              </a:buClr>
              <a:buFont typeface="Arial"/>
              <a:buNone/>
              <a:defRPr sz="18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360"/>
              </a:spcBef>
              <a:spcAft>
                <a:spcPts val="0"/>
              </a:spcAft>
              <a:buClr>
                <a:schemeClr val="dk1"/>
              </a:buClr>
              <a:buFont typeface="Arial"/>
              <a:buNone/>
              <a:defRPr sz="18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360"/>
              </a:spcBef>
              <a:spcAft>
                <a:spcPts val="0"/>
              </a:spcAft>
              <a:buClr>
                <a:schemeClr val="dk1"/>
              </a:buClr>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792288" y="4025503"/>
            <a:ext cx="5486399" cy="603647"/>
          </a:xfrm>
          <a:prstGeom prst="rect">
            <a:avLst/>
          </a:prstGeom>
          <a:noFill/>
          <a:ln>
            <a:noFill/>
          </a:ln>
        </p:spPr>
        <p:txBody>
          <a:bodyPr lIns="91425" tIns="91425" rIns="91425" bIns="91425" anchor="t" anchorCtr="0"/>
          <a:lstStyle>
            <a:lvl1pPr marL="0" marR="0" lvl="0" indent="0" algn="l" rtl="0">
              <a:lnSpc>
                <a:spcPct val="100000"/>
              </a:lnSpc>
              <a:spcBef>
                <a:spcPts val="260"/>
              </a:spcBef>
              <a:spcAft>
                <a:spcPts val="0"/>
              </a:spcAft>
              <a:buClr>
                <a:schemeClr val="dk1"/>
              </a:buClr>
              <a:buFont typeface="Arial"/>
              <a:buNone/>
              <a:defRPr sz="1300" b="0" i="0" u="none" strike="noStrike" cap="none">
                <a:solidFill>
                  <a:schemeClr val="dk1"/>
                </a:solidFill>
                <a:latin typeface="Calibri"/>
                <a:ea typeface="Calibri"/>
                <a:cs typeface="Calibri"/>
                <a:sym typeface="Calibri"/>
              </a:defRPr>
            </a:lvl1pPr>
            <a:lvl2pPr marL="408179" marR="0" lvl="1" indent="-1779" algn="l" rtl="0">
              <a:lnSpc>
                <a:spcPct val="100000"/>
              </a:lnSpc>
              <a:spcBef>
                <a:spcPts val="220"/>
              </a:spcBef>
              <a:spcAft>
                <a:spcPts val="0"/>
              </a:spcAft>
              <a:buClr>
                <a:schemeClr val="dk1"/>
              </a:buClr>
              <a:buFont typeface="Arial"/>
              <a:buNone/>
              <a:defRPr sz="11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160"/>
              </a:spcBef>
              <a:spcAft>
                <a:spcPts val="0"/>
              </a:spcAft>
              <a:buClr>
                <a:schemeClr val="dk1"/>
              </a:buClr>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4767262"/>
            <a:ext cx="2133598"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4767262"/>
            <a:ext cx="2895600" cy="273842"/>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4767262"/>
            <a:ext cx="2133598" cy="273842"/>
          </a:xfrm>
          <a:prstGeom prst="rect">
            <a:avLst/>
          </a:prstGeom>
          <a:noFill/>
          <a:ln>
            <a:noFill/>
          </a:ln>
        </p:spPr>
        <p:txBody>
          <a:bodyPr lIns="81625" tIns="40800" rIns="81625" bIns="408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100" b="0" i="0" u="none" strike="noStrike" cap="none">
                <a:solidFill>
                  <a:srgbClr val="888888"/>
                </a:solidFill>
                <a:latin typeface="Calibri"/>
                <a:ea typeface="Calibri"/>
                <a:cs typeface="Calibri"/>
                <a:sym typeface="Calibri"/>
              </a:rPr>
              <a:t>‹nr.›</a:t>
            </a:fld>
            <a:endParaRPr lang="en-US" sz="11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el og lodret teks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0" name="Shape 70"/>
          <p:cNvSpPr txBox="1">
            <a:spLocks noGrp="1"/>
          </p:cNvSpPr>
          <p:nvPr>
            <p:ph type="body" idx="1"/>
          </p:nvPr>
        </p:nvSpPr>
        <p:spPr>
          <a:xfrm rot="5400000">
            <a:off x="2874763" y="-1217413"/>
            <a:ext cx="3394472" cy="8229600"/>
          </a:xfrm>
          <a:prstGeom prst="rect">
            <a:avLst/>
          </a:prstGeom>
          <a:noFill/>
          <a:ln>
            <a:noFill/>
          </a:ln>
        </p:spPr>
        <p:txBody>
          <a:bodyPr lIns="91425" tIns="91425" rIns="91425" bIns="91425" anchor="t" anchorCtr="0"/>
          <a:lstStyle>
            <a:lvl1pPr marL="306134" marR="0" lvl="0" indent="55815" algn="l" rtl="0">
              <a:lnSpc>
                <a:spcPct val="100000"/>
              </a:lnSpc>
              <a:spcBef>
                <a:spcPts val="580"/>
              </a:spcBef>
              <a:spcAft>
                <a:spcPts val="0"/>
              </a:spcAft>
              <a:buClr>
                <a:schemeClr val="dk1"/>
              </a:buClr>
              <a:buSzPct val="100000"/>
              <a:buFont typeface="Arial"/>
              <a:buChar char="•"/>
              <a:defRPr sz="2900" b="0" i="0" u="none" strike="noStrike" cap="none">
                <a:solidFill>
                  <a:schemeClr val="dk1"/>
                </a:solidFill>
                <a:latin typeface="Calibri"/>
                <a:ea typeface="Calibri"/>
                <a:cs typeface="Calibri"/>
                <a:sym typeface="Calibri"/>
              </a:defRPr>
            </a:lvl1pPr>
            <a:lvl2pPr marL="663291" marR="0" lvl="1" indent="54258" algn="l" rtl="0">
              <a:lnSpc>
                <a:spcPct val="100000"/>
              </a:lnSpc>
              <a:spcBef>
                <a:spcPts val="500"/>
              </a:spcBef>
              <a:spcAft>
                <a:spcPts val="0"/>
              </a:spcAft>
              <a:buClr>
                <a:schemeClr val="dk1"/>
              </a:buClr>
              <a:buSzPct val="100000"/>
              <a:buFont typeface="Arial"/>
              <a:buChar char="–"/>
              <a:defRPr sz="2500" b="0" i="0" u="none" strike="noStrike" cap="none">
                <a:solidFill>
                  <a:schemeClr val="dk1"/>
                </a:solidFill>
                <a:latin typeface="Calibri"/>
                <a:ea typeface="Calibri"/>
                <a:cs typeface="Calibri"/>
                <a:sym typeface="Calibri"/>
              </a:defRPr>
            </a:lvl2pPr>
            <a:lvl3pPr marL="1020448" marR="0" lvl="2" indent="71752" algn="l" rtl="0">
              <a:lnSpc>
                <a:spcPct val="100000"/>
              </a:lnSpc>
              <a:spcBef>
                <a:spcPts val="440"/>
              </a:spcBef>
              <a:spcAft>
                <a:spcPts val="0"/>
              </a:spcAft>
              <a:buClr>
                <a:schemeClr val="dk1"/>
              </a:buClr>
              <a:buSzPct val="100000"/>
              <a:buFont typeface="Arial"/>
              <a:buChar char="•"/>
              <a:defRPr sz="2200" b="0" i="0" u="none" strike="noStrike" cap="none">
                <a:solidFill>
                  <a:schemeClr val="dk1"/>
                </a:solidFill>
                <a:latin typeface="Calibri"/>
                <a:ea typeface="Calibri"/>
                <a:cs typeface="Calibri"/>
                <a:sym typeface="Calibri"/>
              </a:defRPr>
            </a:lvl3pPr>
            <a:lvl4pPr marL="1428627" marR="0" lvl="3" indent="19172"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36805" marR="0" lvl="4" indent="17395"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244985" marR="0" lvl="5" indent="15614"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3164" marR="0" lvl="6" indent="13835"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1343" marR="0" lvl="7" indent="12057"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9522" marR="0" lvl="8" indent="22978"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4767262"/>
            <a:ext cx="2133598"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4767262"/>
            <a:ext cx="2895600" cy="273842"/>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4767262"/>
            <a:ext cx="2133598" cy="273842"/>
          </a:xfrm>
          <a:prstGeom prst="rect">
            <a:avLst/>
          </a:prstGeom>
          <a:noFill/>
          <a:ln>
            <a:noFill/>
          </a:ln>
        </p:spPr>
        <p:txBody>
          <a:bodyPr lIns="81625" tIns="40800" rIns="81625" bIns="408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100" b="0" i="0" u="none" strike="noStrike" cap="none">
                <a:solidFill>
                  <a:srgbClr val="888888"/>
                </a:solidFill>
                <a:latin typeface="Calibri"/>
                <a:ea typeface="Calibri"/>
                <a:cs typeface="Calibri"/>
                <a:sym typeface="Calibri"/>
              </a:rPr>
              <a:t>‹nr.›</a:t>
            </a:fld>
            <a:endParaRPr lang="en-US" sz="11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Lodret titel og teks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5463776" y="1371599"/>
            <a:ext cx="4388642" cy="20574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6" name="Shape 76"/>
          <p:cNvSpPr txBox="1">
            <a:spLocks noGrp="1"/>
          </p:cNvSpPr>
          <p:nvPr>
            <p:ph type="body" idx="1"/>
          </p:nvPr>
        </p:nvSpPr>
        <p:spPr>
          <a:xfrm rot="5400000">
            <a:off x="1272777" y="-609598"/>
            <a:ext cx="4388642" cy="6019798"/>
          </a:xfrm>
          <a:prstGeom prst="rect">
            <a:avLst/>
          </a:prstGeom>
          <a:noFill/>
          <a:ln>
            <a:noFill/>
          </a:ln>
        </p:spPr>
        <p:txBody>
          <a:bodyPr lIns="91425" tIns="91425" rIns="91425" bIns="91425" anchor="t" anchorCtr="0"/>
          <a:lstStyle>
            <a:lvl1pPr marL="306134" marR="0" lvl="0" indent="55815" algn="l" rtl="0">
              <a:lnSpc>
                <a:spcPct val="100000"/>
              </a:lnSpc>
              <a:spcBef>
                <a:spcPts val="580"/>
              </a:spcBef>
              <a:spcAft>
                <a:spcPts val="0"/>
              </a:spcAft>
              <a:buClr>
                <a:schemeClr val="dk1"/>
              </a:buClr>
              <a:buSzPct val="100000"/>
              <a:buFont typeface="Arial"/>
              <a:buChar char="•"/>
              <a:defRPr sz="2900" b="0" i="0" u="none" strike="noStrike" cap="none">
                <a:solidFill>
                  <a:schemeClr val="dk1"/>
                </a:solidFill>
                <a:latin typeface="Calibri"/>
                <a:ea typeface="Calibri"/>
                <a:cs typeface="Calibri"/>
                <a:sym typeface="Calibri"/>
              </a:defRPr>
            </a:lvl1pPr>
            <a:lvl2pPr marL="663291" marR="0" lvl="1" indent="54258" algn="l" rtl="0">
              <a:lnSpc>
                <a:spcPct val="100000"/>
              </a:lnSpc>
              <a:spcBef>
                <a:spcPts val="500"/>
              </a:spcBef>
              <a:spcAft>
                <a:spcPts val="0"/>
              </a:spcAft>
              <a:buClr>
                <a:schemeClr val="dk1"/>
              </a:buClr>
              <a:buSzPct val="100000"/>
              <a:buFont typeface="Arial"/>
              <a:buChar char="–"/>
              <a:defRPr sz="2500" b="0" i="0" u="none" strike="noStrike" cap="none">
                <a:solidFill>
                  <a:schemeClr val="dk1"/>
                </a:solidFill>
                <a:latin typeface="Calibri"/>
                <a:ea typeface="Calibri"/>
                <a:cs typeface="Calibri"/>
                <a:sym typeface="Calibri"/>
              </a:defRPr>
            </a:lvl2pPr>
            <a:lvl3pPr marL="1020448" marR="0" lvl="2" indent="71752" algn="l" rtl="0">
              <a:lnSpc>
                <a:spcPct val="100000"/>
              </a:lnSpc>
              <a:spcBef>
                <a:spcPts val="440"/>
              </a:spcBef>
              <a:spcAft>
                <a:spcPts val="0"/>
              </a:spcAft>
              <a:buClr>
                <a:schemeClr val="dk1"/>
              </a:buClr>
              <a:buSzPct val="100000"/>
              <a:buFont typeface="Arial"/>
              <a:buChar char="•"/>
              <a:defRPr sz="2200" b="0" i="0" u="none" strike="noStrike" cap="none">
                <a:solidFill>
                  <a:schemeClr val="dk1"/>
                </a:solidFill>
                <a:latin typeface="Calibri"/>
                <a:ea typeface="Calibri"/>
                <a:cs typeface="Calibri"/>
                <a:sym typeface="Calibri"/>
              </a:defRPr>
            </a:lvl3pPr>
            <a:lvl4pPr marL="1428627" marR="0" lvl="3" indent="19172"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36805" marR="0" lvl="4" indent="17395"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244985" marR="0" lvl="5" indent="15614"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3164" marR="0" lvl="6" indent="13835"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1343" marR="0" lvl="7" indent="12057"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9522" marR="0" lvl="8" indent="22978"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4767262"/>
            <a:ext cx="2133598"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4767262"/>
            <a:ext cx="2895600" cy="273842"/>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4767262"/>
            <a:ext cx="2133598" cy="273842"/>
          </a:xfrm>
          <a:prstGeom prst="rect">
            <a:avLst/>
          </a:prstGeom>
          <a:noFill/>
          <a:ln>
            <a:noFill/>
          </a:ln>
        </p:spPr>
        <p:txBody>
          <a:bodyPr lIns="81625" tIns="40800" rIns="81625" bIns="408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100" b="0" i="0" u="none" strike="noStrike" cap="none">
                <a:solidFill>
                  <a:srgbClr val="888888"/>
                </a:solidFill>
                <a:latin typeface="Calibri"/>
                <a:ea typeface="Calibri"/>
                <a:cs typeface="Calibri"/>
                <a:sym typeface="Calibri"/>
              </a:rPr>
              <a:t>‹nr.›</a:t>
            </a:fld>
            <a:endParaRPr lang="en-US" sz="11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 name="Shape 7"/>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06134" marR="0" lvl="0" indent="55815" algn="l" rtl="0">
              <a:lnSpc>
                <a:spcPct val="100000"/>
              </a:lnSpc>
              <a:spcBef>
                <a:spcPts val="580"/>
              </a:spcBef>
              <a:spcAft>
                <a:spcPts val="0"/>
              </a:spcAft>
              <a:buClr>
                <a:schemeClr val="dk1"/>
              </a:buClr>
              <a:buSzPct val="100000"/>
              <a:buFont typeface="Arial"/>
              <a:buChar char="•"/>
              <a:defRPr sz="2900" b="0" i="0" u="none" strike="noStrike" cap="none">
                <a:solidFill>
                  <a:schemeClr val="dk1"/>
                </a:solidFill>
                <a:latin typeface="Calibri"/>
                <a:ea typeface="Calibri"/>
                <a:cs typeface="Calibri"/>
                <a:sym typeface="Calibri"/>
              </a:defRPr>
            </a:lvl1pPr>
            <a:lvl2pPr marL="663291" marR="0" lvl="1" indent="54258" algn="l" rtl="0">
              <a:lnSpc>
                <a:spcPct val="100000"/>
              </a:lnSpc>
              <a:spcBef>
                <a:spcPts val="500"/>
              </a:spcBef>
              <a:spcAft>
                <a:spcPts val="0"/>
              </a:spcAft>
              <a:buClr>
                <a:schemeClr val="dk1"/>
              </a:buClr>
              <a:buSzPct val="100000"/>
              <a:buFont typeface="Arial"/>
              <a:buChar char="–"/>
              <a:defRPr sz="2500" b="0" i="0" u="none" strike="noStrike" cap="none">
                <a:solidFill>
                  <a:schemeClr val="dk1"/>
                </a:solidFill>
                <a:latin typeface="Calibri"/>
                <a:ea typeface="Calibri"/>
                <a:cs typeface="Calibri"/>
                <a:sym typeface="Calibri"/>
              </a:defRPr>
            </a:lvl2pPr>
            <a:lvl3pPr marL="1020448" marR="0" lvl="2" indent="71752" algn="l" rtl="0">
              <a:lnSpc>
                <a:spcPct val="100000"/>
              </a:lnSpc>
              <a:spcBef>
                <a:spcPts val="440"/>
              </a:spcBef>
              <a:spcAft>
                <a:spcPts val="0"/>
              </a:spcAft>
              <a:buClr>
                <a:schemeClr val="dk1"/>
              </a:buClr>
              <a:buSzPct val="100000"/>
              <a:buFont typeface="Arial"/>
              <a:buChar char="•"/>
              <a:defRPr sz="2200" b="0" i="0" u="none" strike="noStrike" cap="none">
                <a:solidFill>
                  <a:schemeClr val="dk1"/>
                </a:solidFill>
                <a:latin typeface="Calibri"/>
                <a:ea typeface="Calibri"/>
                <a:cs typeface="Calibri"/>
                <a:sym typeface="Calibri"/>
              </a:defRPr>
            </a:lvl3pPr>
            <a:lvl4pPr marL="1428627" marR="0" lvl="3" indent="19172"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36805" marR="0" lvl="4" indent="17395"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244985" marR="0" lvl="5" indent="15614"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3164" marR="0" lvl="6" indent="13835"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1343" marR="0" lvl="7" indent="12057"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9522" marR="0" lvl="8" indent="22978"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4767262"/>
            <a:ext cx="2133598" cy="273842"/>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4767262"/>
            <a:ext cx="2895600" cy="273842"/>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100" b="0" i="0" u="none" strike="noStrike" cap="none">
                <a:solidFill>
                  <a:srgbClr val="888888"/>
                </a:solidFill>
                <a:latin typeface="Calibri"/>
                <a:ea typeface="Calibri"/>
                <a:cs typeface="Calibri"/>
                <a:sym typeface="Calibri"/>
              </a:defRPr>
            </a:lvl1pPr>
            <a:lvl2pPr marL="408179" marR="0" lvl="1" indent="-1779"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2pPr>
            <a:lvl3pPr marL="816358" marR="0" lvl="2" indent="-3558"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224537" marR="0" lvl="3" indent="-533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4pPr>
            <a:lvl5pPr marL="1632716" marR="0" lvl="4" indent="-7116"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5pPr>
            <a:lvl6pPr marL="2040895" marR="0" lvl="5" indent="-8895"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6pPr>
            <a:lvl7pPr marL="2449074" marR="0" lvl="6" indent="-10673"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7pPr>
            <a:lvl8pPr marL="2857253" marR="0" lvl="7" indent="-1245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8pPr>
            <a:lvl9pPr marL="3265432" marR="0" lvl="8" indent="-1532" algn="l" rtl="0">
              <a:lnSpc>
                <a:spcPct val="100000"/>
              </a:lnSpc>
              <a:spcBef>
                <a:spcPts val="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4767262"/>
            <a:ext cx="2133598" cy="273842"/>
          </a:xfrm>
          <a:prstGeom prst="rect">
            <a:avLst/>
          </a:prstGeom>
          <a:noFill/>
          <a:ln>
            <a:noFill/>
          </a:ln>
        </p:spPr>
        <p:txBody>
          <a:bodyPr lIns="81625" tIns="40800" rIns="81625" bIns="408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100" b="0" i="0" u="none" strike="noStrike" cap="none">
                <a:solidFill>
                  <a:srgbClr val="888888"/>
                </a:solidFill>
                <a:latin typeface="Calibri"/>
                <a:ea typeface="Calibri"/>
                <a:cs typeface="Calibri"/>
                <a:sym typeface="Calibri"/>
              </a:rPr>
              <a:t>‹nr.›</a:t>
            </a:fld>
            <a:endParaRPr lang="en-US" sz="11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4519050" y="591750"/>
            <a:ext cx="4038600" cy="3960000"/>
          </a:xfrm>
          <a:prstGeom prst="rect">
            <a:avLst/>
          </a:prstGeom>
        </p:spPr>
        <p:txBody>
          <a:bodyPr lIns="91425" tIns="91425" rIns="91425" bIns="91425" anchor="ctr" anchorCtr="0">
            <a:noAutofit/>
          </a:bodyPr>
          <a:lstStyle/>
          <a:p>
            <a:pPr lvl="0" rtl="0">
              <a:lnSpc>
                <a:spcPct val="150000"/>
              </a:lnSpc>
              <a:spcBef>
                <a:spcPts val="0"/>
              </a:spcBef>
              <a:buNone/>
            </a:pPr>
            <a:r>
              <a:rPr lang="en-US" dirty="0">
                <a:latin typeface="Roboto"/>
                <a:ea typeface="Roboto"/>
                <a:cs typeface="Roboto"/>
                <a:sym typeface="Roboto"/>
              </a:rPr>
              <a:t>Develops a generic and unique guided user interface to manage various robot solutions within the construction industry</a:t>
            </a:r>
          </a:p>
        </p:txBody>
      </p:sp>
      <p:pic>
        <p:nvPicPr>
          <p:cNvPr id="134" name="Shape 134" descr="Robot At Work - Logo sort-01 (1).png"/>
          <p:cNvPicPr preferRelativeResize="0"/>
          <p:nvPr/>
        </p:nvPicPr>
        <p:blipFill rotWithShape="1">
          <a:blip r:embed="rId3">
            <a:alphaModFix/>
          </a:blip>
          <a:srcRect/>
          <a:stretch/>
        </p:blipFill>
        <p:spPr>
          <a:xfrm>
            <a:off x="662702" y="874502"/>
            <a:ext cx="3396900" cy="3394500"/>
          </a:xfrm>
          <a:prstGeom prst="rect">
            <a:avLst/>
          </a:prstGeom>
          <a:noFill/>
          <a:ln>
            <a:noFill/>
          </a:ln>
        </p:spPr>
      </p:pic>
      <p:sp>
        <p:nvSpPr>
          <p:cNvPr id="4" name="Rektangel 3"/>
          <p:cNvSpPr/>
          <p:nvPr/>
        </p:nvSpPr>
        <p:spPr>
          <a:xfrm>
            <a:off x="1" y="0"/>
            <a:ext cx="9143999" cy="6640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a:p>
        </p:txBody>
      </p:sp>
      <p:sp>
        <p:nvSpPr>
          <p:cNvPr id="6" name="Rektangel 5"/>
          <p:cNvSpPr/>
          <p:nvPr/>
        </p:nvSpPr>
        <p:spPr>
          <a:xfrm>
            <a:off x="1" y="4819756"/>
            <a:ext cx="9143999" cy="3237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1" y="0"/>
            <a:ext cx="9143999" cy="6640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a:latin typeface="Arial Hebrew" charset="-79"/>
              <a:ea typeface="Arial Hebrew" charset="-79"/>
              <a:cs typeface="Arial Hebrew" charset="-79"/>
            </a:endParaRPr>
          </a:p>
        </p:txBody>
      </p:sp>
      <p:sp>
        <p:nvSpPr>
          <p:cNvPr id="10" name="Rektangel 9"/>
          <p:cNvSpPr/>
          <p:nvPr/>
        </p:nvSpPr>
        <p:spPr>
          <a:xfrm>
            <a:off x="1" y="4819756"/>
            <a:ext cx="9143999" cy="3237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latin typeface="Arial Hebrew" charset="-79"/>
              <a:ea typeface="Arial Hebrew" charset="-79"/>
              <a:cs typeface="Arial Hebrew" charset="-79"/>
            </a:endParaRPr>
          </a:p>
        </p:txBody>
      </p:sp>
      <p:sp>
        <p:nvSpPr>
          <p:cNvPr id="13" name="Titel 1"/>
          <p:cNvSpPr txBox="1">
            <a:spLocks/>
          </p:cNvSpPr>
          <p:nvPr/>
        </p:nvSpPr>
        <p:spPr>
          <a:xfrm>
            <a:off x="17424" y="-97464"/>
            <a:ext cx="8229600" cy="85725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Calibri"/>
              <a:buNone/>
              <a:defRPr sz="4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pPr algn="l"/>
            <a:r>
              <a:rPr lang="da-DK" sz="2800" dirty="0">
                <a:solidFill>
                  <a:schemeClr val="bg1"/>
                </a:solidFill>
                <a:latin typeface="Arial Hebrew" charset="-79"/>
                <a:ea typeface="Arial Hebrew" charset="-79"/>
                <a:cs typeface="Arial Hebrew" charset="-79"/>
              </a:rPr>
              <a:t>The Construction Industry</a:t>
            </a:r>
          </a:p>
        </p:txBody>
      </p:sp>
      <p:sp>
        <p:nvSpPr>
          <p:cNvPr id="415" name="AutoShape 7"/>
          <p:cNvSpPr>
            <a:spLocks/>
          </p:cNvSpPr>
          <p:nvPr/>
        </p:nvSpPr>
        <p:spPr bwMode="auto">
          <a:xfrm>
            <a:off x="1160789" y="2425297"/>
            <a:ext cx="1652588" cy="1730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6" y="21599"/>
                </a:moveTo>
                <a:lnTo>
                  <a:pt x="0" y="21599"/>
                </a:lnTo>
                <a:lnTo>
                  <a:pt x="933" y="10700"/>
                </a:lnTo>
                <a:lnTo>
                  <a:pt x="0" y="0"/>
                </a:lnTo>
                <a:lnTo>
                  <a:pt x="20666" y="0"/>
                </a:lnTo>
                <a:lnTo>
                  <a:pt x="21599" y="10700"/>
                </a:lnTo>
                <a:lnTo>
                  <a:pt x="20666" y="21599"/>
                </a:lnTo>
                <a:close/>
              </a:path>
            </a:pathLst>
          </a:custGeom>
          <a:solidFill>
            <a:srgbClr val="6F7B91"/>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16" name="AutoShape 8"/>
          <p:cNvSpPr>
            <a:spLocks/>
          </p:cNvSpPr>
          <p:nvPr/>
        </p:nvSpPr>
        <p:spPr bwMode="auto">
          <a:xfrm>
            <a:off x="2838777" y="2425297"/>
            <a:ext cx="1652587" cy="1730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6" y="21599"/>
                </a:moveTo>
                <a:lnTo>
                  <a:pt x="0" y="21599"/>
                </a:lnTo>
                <a:lnTo>
                  <a:pt x="933" y="10700"/>
                </a:lnTo>
                <a:lnTo>
                  <a:pt x="0" y="0"/>
                </a:lnTo>
                <a:lnTo>
                  <a:pt x="20666" y="0"/>
                </a:lnTo>
                <a:lnTo>
                  <a:pt x="21599" y="10700"/>
                </a:lnTo>
                <a:lnTo>
                  <a:pt x="20666" y="21599"/>
                </a:lnTo>
                <a:close/>
              </a:path>
            </a:pathLst>
          </a:custGeom>
          <a:solidFill>
            <a:srgbClr val="8DC9CC"/>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17" name="AutoShape 9"/>
          <p:cNvSpPr>
            <a:spLocks/>
          </p:cNvSpPr>
          <p:nvPr/>
        </p:nvSpPr>
        <p:spPr bwMode="auto">
          <a:xfrm>
            <a:off x="4515177" y="2425297"/>
            <a:ext cx="1652587" cy="1730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6" y="21599"/>
                </a:moveTo>
                <a:lnTo>
                  <a:pt x="0" y="21599"/>
                </a:lnTo>
                <a:lnTo>
                  <a:pt x="933" y="10700"/>
                </a:lnTo>
                <a:lnTo>
                  <a:pt x="0" y="0"/>
                </a:lnTo>
                <a:lnTo>
                  <a:pt x="20666" y="0"/>
                </a:lnTo>
                <a:lnTo>
                  <a:pt x="21599" y="10700"/>
                </a:lnTo>
                <a:lnTo>
                  <a:pt x="20666" y="21599"/>
                </a:ln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18" name="AutoShape 11"/>
          <p:cNvSpPr>
            <a:spLocks/>
          </p:cNvSpPr>
          <p:nvPr/>
        </p:nvSpPr>
        <p:spPr bwMode="auto">
          <a:xfrm>
            <a:off x="6189993" y="2425297"/>
            <a:ext cx="1652588" cy="1730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6" y="21599"/>
                </a:moveTo>
                <a:lnTo>
                  <a:pt x="0" y="21599"/>
                </a:lnTo>
                <a:lnTo>
                  <a:pt x="933" y="10700"/>
                </a:lnTo>
                <a:lnTo>
                  <a:pt x="0" y="0"/>
                </a:lnTo>
                <a:lnTo>
                  <a:pt x="20666" y="0"/>
                </a:lnTo>
                <a:lnTo>
                  <a:pt x="21599" y="10700"/>
                </a:lnTo>
                <a:lnTo>
                  <a:pt x="20666" y="21599"/>
                </a:lnTo>
                <a:close/>
              </a:path>
            </a:pathLst>
          </a:custGeom>
          <a:solidFill>
            <a:srgbClr val="A0C6A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19" name="AutoShape 12"/>
          <p:cNvSpPr>
            <a:spLocks/>
          </p:cNvSpPr>
          <p:nvPr/>
        </p:nvSpPr>
        <p:spPr bwMode="auto">
          <a:xfrm>
            <a:off x="1946602" y="2468160"/>
            <a:ext cx="85725" cy="8731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8F1E7"/>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20" name="AutoShape 13"/>
          <p:cNvSpPr>
            <a:spLocks/>
          </p:cNvSpPr>
          <p:nvPr/>
        </p:nvSpPr>
        <p:spPr bwMode="auto">
          <a:xfrm>
            <a:off x="3623002" y="2468160"/>
            <a:ext cx="82550" cy="8731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8F1E7"/>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21" name="AutoShape 14"/>
          <p:cNvSpPr>
            <a:spLocks/>
          </p:cNvSpPr>
          <p:nvPr/>
        </p:nvSpPr>
        <p:spPr bwMode="auto">
          <a:xfrm>
            <a:off x="5296227" y="2468160"/>
            <a:ext cx="87312" cy="8731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8F1E7"/>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22" name="AutoShape 16"/>
          <p:cNvSpPr>
            <a:spLocks/>
          </p:cNvSpPr>
          <p:nvPr/>
        </p:nvSpPr>
        <p:spPr bwMode="auto">
          <a:xfrm>
            <a:off x="6975806" y="2468160"/>
            <a:ext cx="85725" cy="8731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8F1E7"/>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grpSp>
        <p:nvGrpSpPr>
          <p:cNvPr id="423" name="Group 17"/>
          <p:cNvGrpSpPr>
            <a:grpSpLocks/>
          </p:cNvGrpSpPr>
          <p:nvPr/>
        </p:nvGrpSpPr>
        <p:grpSpPr bwMode="auto">
          <a:xfrm>
            <a:off x="1081414" y="2511022"/>
            <a:ext cx="1684338" cy="2185988"/>
            <a:chOff x="0" y="0"/>
            <a:chExt cx="1684697" cy="2186940"/>
          </a:xfrm>
        </p:grpSpPr>
        <p:sp>
          <p:nvSpPr>
            <p:cNvPr id="424" name="AutoShape 18"/>
            <p:cNvSpPr>
              <a:spLocks/>
            </p:cNvSpPr>
            <p:nvPr/>
          </p:nvSpPr>
          <p:spPr bwMode="auto">
            <a:xfrm>
              <a:off x="897129" y="0"/>
              <a:ext cx="17466" cy="593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6F7B91"/>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25" name="AutoShape 19"/>
            <p:cNvSpPr>
              <a:spLocks/>
            </p:cNvSpPr>
            <p:nvPr/>
          </p:nvSpPr>
          <p:spPr bwMode="auto">
            <a:xfrm>
              <a:off x="547805" y="582867"/>
              <a:ext cx="717703" cy="7258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53" y="21600"/>
                  </a:moveTo>
                  <a:cubicBezTo>
                    <a:pt x="4835" y="21600"/>
                    <a:pt x="0" y="16681"/>
                    <a:pt x="0" y="10800"/>
                  </a:cubicBezTo>
                  <a:cubicBezTo>
                    <a:pt x="0" y="4918"/>
                    <a:pt x="4835" y="0"/>
                    <a:pt x="10853" y="0"/>
                  </a:cubicBezTo>
                  <a:cubicBezTo>
                    <a:pt x="16764" y="0"/>
                    <a:pt x="21599" y="4918"/>
                    <a:pt x="21599" y="10800"/>
                  </a:cubicBezTo>
                  <a:cubicBezTo>
                    <a:pt x="21599" y="16681"/>
                    <a:pt x="16764" y="21600"/>
                    <a:pt x="10853" y="21600"/>
                  </a:cubicBezTo>
                  <a:close/>
                  <a:moveTo>
                    <a:pt x="10853" y="534"/>
                  </a:moveTo>
                  <a:cubicBezTo>
                    <a:pt x="5158" y="534"/>
                    <a:pt x="537" y="5132"/>
                    <a:pt x="537" y="10800"/>
                  </a:cubicBezTo>
                  <a:cubicBezTo>
                    <a:pt x="537" y="16467"/>
                    <a:pt x="5158" y="21065"/>
                    <a:pt x="10853" y="21065"/>
                  </a:cubicBezTo>
                  <a:cubicBezTo>
                    <a:pt x="16549" y="21065"/>
                    <a:pt x="21062" y="16467"/>
                    <a:pt x="21062" y="10800"/>
                  </a:cubicBezTo>
                  <a:cubicBezTo>
                    <a:pt x="21062" y="5132"/>
                    <a:pt x="16549" y="534"/>
                    <a:pt x="10853" y="534"/>
                  </a:cubicBezTo>
                  <a:close/>
                </a:path>
              </a:pathLst>
            </a:custGeom>
            <a:solidFill>
              <a:srgbClr val="6F7B91"/>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26" name="AutoShape 20"/>
            <p:cNvSpPr>
              <a:spLocks/>
            </p:cNvSpPr>
            <p:nvPr/>
          </p:nvSpPr>
          <p:spPr bwMode="auto">
            <a:xfrm>
              <a:off x="693886" y="835389"/>
              <a:ext cx="303277" cy="300169"/>
            </a:xfrm>
            <a:custGeom>
              <a:avLst/>
              <a:gdLst>
                <a:gd name="T0" fmla="*/ 10800 w 21600"/>
                <a:gd name="T1" fmla="+- 0 10800 188"/>
                <a:gd name="T2" fmla="*/ 10800 h 21224"/>
                <a:gd name="T3" fmla="*/ 10800 w 21600"/>
                <a:gd name="T4" fmla="+- 0 10800 188"/>
                <a:gd name="T5" fmla="*/ 10800 h 21224"/>
                <a:gd name="T6" fmla="*/ 10800 w 21600"/>
                <a:gd name="T7" fmla="+- 0 10800 188"/>
                <a:gd name="T8" fmla="*/ 10800 h 21224"/>
                <a:gd name="T9" fmla="*/ 10800 w 21600"/>
                <a:gd name="T10" fmla="+- 0 10800 188"/>
                <a:gd name="T11" fmla="*/ 10800 h 21224"/>
              </a:gdLst>
              <a:ahLst/>
              <a:cxnLst>
                <a:cxn ang="0">
                  <a:pos x="T0" y="T2"/>
                </a:cxn>
                <a:cxn ang="0">
                  <a:pos x="T3" y="T5"/>
                </a:cxn>
                <a:cxn ang="0">
                  <a:pos x="T6" y="T8"/>
                </a:cxn>
                <a:cxn ang="0">
                  <a:pos x="T9" y="T11"/>
                </a:cxn>
              </a:cxnLst>
              <a:rect l="0" t="0" r="r" b="b"/>
              <a:pathLst>
                <a:path w="21600" h="21224">
                  <a:moveTo>
                    <a:pt x="18550" y="16075"/>
                  </a:moveTo>
                  <a:cubicBezTo>
                    <a:pt x="18042" y="15567"/>
                    <a:pt x="18042" y="15567"/>
                    <a:pt x="18042" y="15567"/>
                  </a:cubicBezTo>
                  <a:cubicBezTo>
                    <a:pt x="17534" y="14804"/>
                    <a:pt x="17280" y="13788"/>
                    <a:pt x="17534" y="12771"/>
                  </a:cubicBezTo>
                  <a:cubicBezTo>
                    <a:pt x="17534" y="12771"/>
                    <a:pt x="17534" y="12771"/>
                    <a:pt x="17534" y="12771"/>
                  </a:cubicBezTo>
                  <a:cubicBezTo>
                    <a:pt x="17788" y="12009"/>
                    <a:pt x="18804" y="11247"/>
                    <a:pt x="19567" y="10993"/>
                  </a:cubicBezTo>
                  <a:cubicBezTo>
                    <a:pt x="20329" y="10739"/>
                    <a:pt x="20329" y="10739"/>
                    <a:pt x="20329" y="10739"/>
                  </a:cubicBezTo>
                  <a:cubicBezTo>
                    <a:pt x="21091" y="10739"/>
                    <a:pt x="21599" y="9976"/>
                    <a:pt x="21599" y="9214"/>
                  </a:cubicBezTo>
                  <a:cubicBezTo>
                    <a:pt x="21599" y="8706"/>
                    <a:pt x="21345" y="8197"/>
                    <a:pt x="21345" y="7689"/>
                  </a:cubicBezTo>
                  <a:cubicBezTo>
                    <a:pt x="21091" y="6927"/>
                    <a:pt x="20329" y="6419"/>
                    <a:pt x="19567" y="6673"/>
                  </a:cubicBezTo>
                  <a:cubicBezTo>
                    <a:pt x="18804" y="6673"/>
                    <a:pt x="18804" y="6673"/>
                    <a:pt x="18804" y="6673"/>
                  </a:cubicBezTo>
                  <a:cubicBezTo>
                    <a:pt x="17788" y="6927"/>
                    <a:pt x="16771" y="6673"/>
                    <a:pt x="16263" y="5910"/>
                  </a:cubicBezTo>
                  <a:cubicBezTo>
                    <a:pt x="16263" y="5910"/>
                    <a:pt x="16263" y="5910"/>
                    <a:pt x="16263" y="5910"/>
                  </a:cubicBezTo>
                  <a:cubicBezTo>
                    <a:pt x="15501" y="5148"/>
                    <a:pt x="15247" y="4131"/>
                    <a:pt x="15501" y="3115"/>
                  </a:cubicBezTo>
                  <a:cubicBezTo>
                    <a:pt x="15755" y="2353"/>
                    <a:pt x="15755" y="2353"/>
                    <a:pt x="15755" y="2353"/>
                  </a:cubicBezTo>
                  <a:cubicBezTo>
                    <a:pt x="16009" y="1590"/>
                    <a:pt x="15755" y="828"/>
                    <a:pt x="14992" y="574"/>
                  </a:cubicBezTo>
                  <a:cubicBezTo>
                    <a:pt x="14738" y="320"/>
                    <a:pt x="14484" y="320"/>
                    <a:pt x="14230" y="320"/>
                  </a:cubicBezTo>
                  <a:cubicBezTo>
                    <a:pt x="13976" y="66"/>
                    <a:pt x="13722" y="66"/>
                    <a:pt x="13468" y="66"/>
                  </a:cubicBezTo>
                  <a:cubicBezTo>
                    <a:pt x="12705" y="-188"/>
                    <a:pt x="11943" y="320"/>
                    <a:pt x="11689" y="1082"/>
                  </a:cubicBezTo>
                  <a:cubicBezTo>
                    <a:pt x="11435" y="1590"/>
                    <a:pt x="11435" y="1590"/>
                    <a:pt x="11435" y="1590"/>
                  </a:cubicBezTo>
                  <a:cubicBezTo>
                    <a:pt x="11181" y="2607"/>
                    <a:pt x="10418" y="3369"/>
                    <a:pt x="9402" y="3623"/>
                  </a:cubicBezTo>
                  <a:cubicBezTo>
                    <a:pt x="9402" y="3623"/>
                    <a:pt x="9402" y="3623"/>
                    <a:pt x="9402" y="3623"/>
                  </a:cubicBezTo>
                  <a:cubicBezTo>
                    <a:pt x="8385" y="3877"/>
                    <a:pt x="7369" y="3369"/>
                    <a:pt x="6607" y="2607"/>
                  </a:cubicBezTo>
                  <a:cubicBezTo>
                    <a:pt x="6352" y="2099"/>
                    <a:pt x="6352" y="2099"/>
                    <a:pt x="6352" y="2099"/>
                  </a:cubicBezTo>
                  <a:cubicBezTo>
                    <a:pt x="5590" y="1590"/>
                    <a:pt x="4828" y="1336"/>
                    <a:pt x="4065" y="1844"/>
                  </a:cubicBezTo>
                  <a:cubicBezTo>
                    <a:pt x="3811" y="2353"/>
                    <a:pt x="3303" y="2607"/>
                    <a:pt x="3049" y="2861"/>
                  </a:cubicBezTo>
                  <a:cubicBezTo>
                    <a:pt x="2541" y="3369"/>
                    <a:pt x="2541" y="4386"/>
                    <a:pt x="3049" y="4894"/>
                  </a:cubicBezTo>
                  <a:cubicBezTo>
                    <a:pt x="3557" y="5402"/>
                    <a:pt x="3557" y="5402"/>
                    <a:pt x="3557" y="5402"/>
                  </a:cubicBezTo>
                  <a:cubicBezTo>
                    <a:pt x="4065" y="6164"/>
                    <a:pt x="4320" y="7435"/>
                    <a:pt x="4065" y="8197"/>
                  </a:cubicBezTo>
                  <a:cubicBezTo>
                    <a:pt x="3811" y="9214"/>
                    <a:pt x="2795" y="9976"/>
                    <a:pt x="1778" y="10230"/>
                  </a:cubicBezTo>
                  <a:cubicBezTo>
                    <a:pt x="1270" y="10230"/>
                    <a:pt x="1270" y="10230"/>
                    <a:pt x="1270" y="10230"/>
                  </a:cubicBezTo>
                  <a:cubicBezTo>
                    <a:pt x="508" y="10484"/>
                    <a:pt x="0" y="11247"/>
                    <a:pt x="0" y="12009"/>
                  </a:cubicBezTo>
                  <a:cubicBezTo>
                    <a:pt x="0" y="12517"/>
                    <a:pt x="254" y="13026"/>
                    <a:pt x="254" y="13534"/>
                  </a:cubicBezTo>
                  <a:cubicBezTo>
                    <a:pt x="508" y="14296"/>
                    <a:pt x="1270" y="14804"/>
                    <a:pt x="2032" y="14550"/>
                  </a:cubicBezTo>
                  <a:cubicBezTo>
                    <a:pt x="2795" y="14296"/>
                    <a:pt x="2795" y="14296"/>
                    <a:pt x="2795" y="14296"/>
                  </a:cubicBezTo>
                  <a:cubicBezTo>
                    <a:pt x="3811" y="14296"/>
                    <a:pt x="4828" y="14550"/>
                    <a:pt x="5336" y="15313"/>
                  </a:cubicBezTo>
                  <a:cubicBezTo>
                    <a:pt x="5336" y="15313"/>
                    <a:pt x="5336" y="15313"/>
                    <a:pt x="5336" y="15313"/>
                  </a:cubicBezTo>
                  <a:cubicBezTo>
                    <a:pt x="6098" y="16075"/>
                    <a:pt x="6352" y="17091"/>
                    <a:pt x="6098" y="18108"/>
                  </a:cubicBezTo>
                  <a:cubicBezTo>
                    <a:pt x="5844" y="18616"/>
                    <a:pt x="5844" y="18616"/>
                    <a:pt x="5844" y="18616"/>
                  </a:cubicBezTo>
                  <a:cubicBezTo>
                    <a:pt x="5590" y="19379"/>
                    <a:pt x="5844" y="20395"/>
                    <a:pt x="6607" y="20649"/>
                  </a:cubicBezTo>
                  <a:cubicBezTo>
                    <a:pt x="6861" y="20649"/>
                    <a:pt x="7115" y="20903"/>
                    <a:pt x="7369" y="20903"/>
                  </a:cubicBezTo>
                  <a:cubicBezTo>
                    <a:pt x="7623" y="20903"/>
                    <a:pt x="7877" y="21157"/>
                    <a:pt x="8131" y="21157"/>
                  </a:cubicBezTo>
                  <a:cubicBezTo>
                    <a:pt x="8894" y="21412"/>
                    <a:pt x="9656" y="20903"/>
                    <a:pt x="9910" y="20141"/>
                  </a:cubicBezTo>
                  <a:cubicBezTo>
                    <a:pt x="10164" y="19379"/>
                    <a:pt x="10164" y="19379"/>
                    <a:pt x="10164" y="19379"/>
                  </a:cubicBezTo>
                  <a:cubicBezTo>
                    <a:pt x="10418" y="18362"/>
                    <a:pt x="11181" y="17854"/>
                    <a:pt x="12197" y="17600"/>
                  </a:cubicBezTo>
                  <a:cubicBezTo>
                    <a:pt x="12197" y="17600"/>
                    <a:pt x="12197" y="17600"/>
                    <a:pt x="12197" y="17600"/>
                  </a:cubicBezTo>
                  <a:cubicBezTo>
                    <a:pt x="13214" y="17346"/>
                    <a:pt x="14230" y="17600"/>
                    <a:pt x="14992" y="18362"/>
                  </a:cubicBezTo>
                  <a:cubicBezTo>
                    <a:pt x="15247" y="18870"/>
                    <a:pt x="15247" y="18870"/>
                    <a:pt x="15247" y="18870"/>
                  </a:cubicBezTo>
                  <a:cubicBezTo>
                    <a:pt x="16009" y="19633"/>
                    <a:pt x="16771" y="19633"/>
                    <a:pt x="17534" y="19124"/>
                  </a:cubicBezTo>
                  <a:cubicBezTo>
                    <a:pt x="17788" y="18870"/>
                    <a:pt x="18296" y="18616"/>
                    <a:pt x="18550" y="18108"/>
                  </a:cubicBezTo>
                  <a:cubicBezTo>
                    <a:pt x="19058" y="17600"/>
                    <a:pt x="19058" y="16837"/>
                    <a:pt x="18550" y="16075"/>
                  </a:cubicBezTo>
                  <a:close/>
                  <a:moveTo>
                    <a:pt x="9656" y="14042"/>
                  </a:moveTo>
                  <a:cubicBezTo>
                    <a:pt x="7623" y="13280"/>
                    <a:pt x="6607" y="11247"/>
                    <a:pt x="7369" y="9468"/>
                  </a:cubicBezTo>
                  <a:cubicBezTo>
                    <a:pt x="7877" y="7435"/>
                    <a:pt x="10164" y="6419"/>
                    <a:pt x="11943" y="7181"/>
                  </a:cubicBezTo>
                  <a:cubicBezTo>
                    <a:pt x="13976" y="7689"/>
                    <a:pt x="14992" y="9722"/>
                    <a:pt x="14230" y="11755"/>
                  </a:cubicBezTo>
                  <a:cubicBezTo>
                    <a:pt x="13722" y="13534"/>
                    <a:pt x="11435" y="14804"/>
                    <a:pt x="9656" y="14042"/>
                  </a:cubicBezTo>
                  <a:close/>
                </a:path>
              </a:pathLst>
            </a:custGeom>
            <a:solidFill>
              <a:srgbClr val="6F7B91"/>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27" name="AutoShape 21"/>
            <p:cNvSpPr>
              <a:spLocks/>
            </p:cNvSpPr>
            <p:nvPr/>
          </p:nvSpPr>
          <p:spPr bwMode="auto">
            <a:xfrm>
              <a:off x="941589" y="759155"/>
              <a:ext cx="174662" cy="190583"/>
            </a:xfrm>
            <a:custGeom>
              <a:avLst/>
              <a:gdLst>
                <a:gd name="T0" fmla="+- 0 10805 263"/>
                <a:gd name="T1" fmla="*/ T0 w 21084"/>
                <a:gd name="T2" fmla="*/ 10800 h 21600"/>
                <a:gd name="T3" fmla="+- 0 10805 263"/>
                <a:gd name="T4" fmla="*/ T3 w 21084"/>
                <a:gd name="T5" fmla="*/ 10800 h 21600"/>
                <a:gd name="T6" fmla="+- 0 10805 263"/>
                <a:gd name="T7" fmla="*/ T6 w 21084"/>
                <a:gd name="T8" fmla="*/ 10800 h 21600"/>
                <a:gd name="T9" fmla="+- 0 10805 263"/>
                <a:gd name="T10" fmla="*/ T9 w 21084"/>
                <a:gd name="T11" fmla="*/ 10800 h 21600"/>
              </a:gdLst>
              <a:ahLst/>
              <a:cxnLst>
                <a:cxn ang="0">
                  <a:pos x="T1" y="T2"/>
                </a:cxn>
                <a:cxn ang="0">
                  <a:pos x="T4" y="T5"/>
                </a:cxn>
                <a:cxn ang="0">
                  <a:pos x="T7" y="T8"/>
                </a:cxn>
                <a:cxn ang="0">
                  <a:pos x="T10" y="T11"/>
                </a:cxn>
              </a:cxnLst>
              <a:rect l="0" t="0" r="r" b="b"/>
              <a:pathLst>
                <a:path w="21084" h="21600">
                  <a:moveTo>
                    <a:pt x="20041" y="13856"/>
                  </a:moveTo>
                  <a:cubicBezTo>
                    <a:pt x="19609" y="13856"/>
                    <a:pt x="19609" y="13856"/>
                    <a:pt x="19609" y="13856"/>
                  </a:cubicBezTo>
                  <a:cubicBezTo>
                    <a:pt x="18744" y="13041"/>
                    <a:pt x="17881" y="12226"/>
                    <a:pt x="17881" y="11411"/>
                  </a:cubicBezTo>
                  <a:cubicBezTo>
                    <a:pt x="17881" y="11003"/>
                    <a:pt x="17881" y="11003"/>
                    <a:pt x="17881" y="11003"/>
                  </a:cubicBezTo>
                  <a:cubicBezTo>
                    <a:pt x="18313" y="10188"/>
                    <a:pt x="18744" y="9373"/>
                    <a:pt x="19609" y="8966"/>
                  </a:cubicBezTo>
                  <a:cubicBezTo>
                    <a:pt x="20473" y="8558"/>
                    <a:pt x="20473" y="8558"/>
                    <a:pt x="20473" y="8558"/>
                  </a:cubicBezTo>
                  <a:cubicBezTo>
                    <a:pt x="20905" y="8150"/>
                    <a:pt x="21337" y="7335"/>
                    <a:pt x="20905" y="6520"/>
                  </a:cubicBezTo>
                  <a:cubicBezTo>
                    <a:pt x="20905" y="6113"/>
                    <a:pt x="20473" y="5705"/>
                    <a:pt x="20473" y="5298"/>
                  </a:cubicBezTo>
                  <a:cubicBezTo>
                    <a:pt x="20041" y="4483"/>
                    <a:pt x="18744" y="4483"/>
                    <a:pt x="18313" y="4890"/>
                  </a:cubicBezTo>
                  <a:cubicBezTo>
                    <a:pt x="17449" y="4890"/>
                    <a:pt x="17449" y="4890"/>
                    <a:pt x="17449" y="4890"/>
                  </a:cubicBezTo>
                  <a:cubicBezTo>
                    <a:pt x="16585" y="5705"/>
                    <a:pt x="15289" y="5298"/>
                    <a:pt x="14425" y="4890"/>
                  </a:cubicBezTo>
                  <a:cubicBezTo>
                    <a:pt x="14425" y="4890"/>
                    <a:pt x="14425" y="4890"/>
                    <a:pt x="14425" y="4890"/>
                  </a:cubicBezTo>
                  <a:cubicBezTo>
                    <a:pt x="13561" y="4483"/>
                    <a:pt x="13129" y="3260"/>
                    <a:pt x="13129" y="2445"/>
                  </a:cubicBezTo>
                  <a:cubicBezTo>
                    <a:pt x="13129" y="1630"/>
                    <a:pt x="13129" y="1630"/>
                    <a:pt x="13129" y="1630"/>
                  </a:cubicBezTo>
                  <a:cubicBezTo>
                    <a:pt x="13129" y="815"/>
                    <a:pt x="12696" y="407"/>
                    <a:pt x="11833" y="407"/>
                  </a:cubicBezTo>
                  <a:cubicBezTo>
                    <a:pt x="11400" y="0"/>
                    <a:pt x="11400" y="0"/>
                    <a:pt x="10969" y="0"/>
                  </a:cubicBezTo>
                  <a:cubicBezTo>
                    <a:pt x="10537" y="0"/>
                    <a:pt x="10537" y="0"/>
                    <a:pt x="10104" y="0"/>
                  </a:cubicBezTo>
                  <a:cubicBezTo>
                    <a:pt x="9240" y="0"/>
                    <a:pt x="8809" y="815"/>
                    <a:pt x="8809" y="1630"/>
                  </a:cubicBezTo>
                  <a:cubicBezTo>
                    <a:pt x="8809" y="2445"/>
                    <a:pt x="8809" y="2445"/>
                    <a:pt x="8809" y="2445"/>
                  </a:cubicBezTo>
                  <a:cubicBezTo>
                    <a:pt x="8809" y="3260"/>
                    <a:pt x="7945" y="4075"/>
                    <a:pt x="7081" y="4483"/>
                  </a:cubicBezTo>
                  <a:cubicBezTo>
                    <a:pt x="7081" y="4483"/>
                    <a:pt x="7081" y="4483"/>
                    <a:pt x="7081" y="4483"/>
                  </a:cubicBezTo>
                  <a:cubicBezTo>
                    <a:pt x="6216" y="5298"/>
                    <a:pt x="4920" y="5298"/>
                    <a:pt x="4056" y="4483"/>
                  </a:cubicBezTo>
                  <a:cubicBezTo>
                    <a:pt x="3624" y="4075"/>
                    <a:pt x="3624" y="4075"/>
                    <a:pt x="3624" y="4075"/>
                  </a:cubicBezTo>
                  <a:cubicBezTo>
                    <a:pt x="2760" y="3667"/>
                    <a:pt x="1896" y="4075"/>
                    <a:pt x="1464" y="4483"/>
                  </a:cubicBezTo>
                  <a:cubicBezTo>
                    <a:pt x="1032" y="4890"/>
                    <a:pt x="600" y="5298"/>
                    <a:pt x="600" y="5705"/>
                  </a:cubicBezTo>
                  <a:cubicBezTo>
                    <a:pt x="168" y="6520"/>
                    <a:pt x="168" y="7335"/>
                    <a:pt x="1032" y="7743"/>
                  </a:cubicBezTo>
                  <a:cubicBezTo>
                    <a:pt x="1464" y="8150"/>
                    <a:pt x="1464" y="8150"/>
                    <a:pt x="1464" y="8150"/>
                  </a:cubicBezTo>
                  <a:cubicBezTo>
                    <a:pt x="2760" y="8558"/>
                    <a:pt x="3192" y="9781"/>
                    <a:pt x="3192" y="10596"/>
                  </a:cubicBezTo>
                  <a:cubicBezTo>
                    <a:pt x="3192" y="11818"/>
                    <a:pt x="2328" y="12633"/>
                    <a:pt x="1464" y="13041"/>
                  </a:cubicBezTo>
                  <a:cubicBezTo>
                    <a:pt x="1032" y="13449"/>
                    <a:pt x="1032" y="13449"/>
                    <a:pt x="1032" y="13449"/>
                  </a:cubicBezTo>
                  <a:cubicBezTo>
                    <a:pt x="168" y="13856"/>
                    <a:pt x="-263" y="14671"/>
                    <a:pt x="168" y="15486"/>
                  </a:cubicBezTo>
                  <a:cubicBezTo>
                    <a:pt x="168" y="15894"/>
                    <a:pt x="600" y="16301"/>
                    <a:pt x="1032" y="16709"/>
                  </a:cubicBezTo>
                  <a:cubicBezTo>
                    <a:pt x="1464" y="17116"/>
                    <a:pt x="2328" y="17524"/>
                    <a:pt x="2760" y="17116"/>
                  </a:cubicBezTo>
                  <a:cubicBezTo>
                    <a:pt x="3624" y="16709"/>
                    <a:pt x="3624" y="16709"/>
                    <a:pt x="3624" y="16709"/>
                  </a:cubicBezTo>
                  <a:cubicBezTo>
                    <a:pt x="4488" y="16301"/>
                    <a:pt x="5785" y="16301"/>
                    <a:pt x="6648" y="17116"/>
                  </a:cubicBezTo>
                  <a:cubicBezTo>
                    <a:pt x="6648" y="17116"/>
                    <a:pt x="6648" y="17116"/>
                    <a:pt x="6648" y="17116"/>
                  </a:cubicBezTo>
                  <a:cubicBezTo>
                    <a:pt x="7512" y="17524"/>
                    <a:pt x="7945" y="18339"/>
                    <a:pt x="7945" y="19562"/>
                  </a:cubicBezTo>
                  <a:cubicBezTo>
                    <a:pt x="7945" y="19969"/>
                    <a:pt x="7945" y="19969"/>
                    <a:pt x="7945" y="19969"/>
                  </a:cubicBezTo>
                  <a:cubicBezTo>
                    <a:pt x="7945" y="20784"/>
                    <a:pt x="8376" y="21600"/>
                    <a:pt x="9240" y="21600"/>
                  </a:cubicBezTo>
                  <a:cubicBezTo>
                    <a:pt x="9673" y="21600"/>
                    <a:pt x="10104" y="21600"/>
                    <a:pt x="10104" y="21600"/>
                  </a:cubicBezTo>
                  <a:cubicBezTo>
                    <a:pt x="10537" y="21600"/>
                    <a:pt x="10537" y="21600"/>
                    <a:pt x="10969" y="21600"/>
                  </a:cubicBezTo>
                  <a:cubicBezTo>
                    <a:pt x="11833" y="21600"/>
                    <a:pt x="12264" y="21192"/>
                    <a:pt x="12696" y="20377"/>
                  </a:cubicBezTo>
                  <a:cubicBezTo>
                    <a:pt x="12696" y="19562"/>
                    <a:pt x="12696" y="19562"/>
                    <a:pt x="12696" y="19562"/>
                  </a:cubicBezTo>
                  <a:cubicBezTo>
                    <a:pt x="12696" y="18747"/>
                    <a:pt x="13129" y="17524"/>
                    <a:pt x="13992" y="17116"/>
                  </a:cubicBezTo>
                  <a:cubicBezTo>
                    <a:pt x="13992" y="17116"/>
                    <a:pt x="13992" y="17116"/>
                    <a:pt x="13992" y="17116"/>
                  </a:cubicBezTo>
                  <a:cubicBezTo>
                    <a:pt x="14857" y="16709"/>
                    <a:pt x="16153" y="16709"/>
                    <a:pt x="17016" y="17116"/>
                  </a:cubicBezTo>
                  <a:cubicBezTo>
                    <a:pt x="17881" y="17524"/>
                    <a:pt x="17881" y="17524"/>
                    <a:pt x="17881" y="17524"/>
                  </a:cubicBezTo>
                  <a:cubicBezTo>
                    <a:pt x="18313" y="17932"/>
                    <a:pt x="19177" y="17932"/>
                    <a:pt x="20041" y="17116"/>
                  </a:cubicBezTo>
                  <a:cubicBezTo>
                    <a:pt x="20041" y="16709"/>
                    <a:pt x="20473" y="16301"/>
                    <a:pt x="20473" y="15894"/>
                  </a:cubicBezTo>
                  <a:cubicBezTo>
                    <a:pt x="20905" y="15486"/>
                    <a:pt x="20905" y="14671"/>
                    <a:pt x="20041" y="13856"/>
                  </a:cubicBezTo>
                  <a:close/>
                  <a:moveTo>
                    <a:pt x="10537" y="13856"/>
                  </a:moveTo>
                  <a:cubicBezTo>
                    <a:pt x="8809" y="13856"/>
                    <a:pt x="7081" y="12633"/>
                    <a:pt x="7512" y="11003"/>
                  </a:cubicBezTo>
                  <a:cubicBezTo>
                    <a:pt x="7512" y="8966"/>
                    <a:pt x="8809" y="7743"/>
                    <a:pt x="10537" y="7743"/>
                  </a:cubicBezTo>
                  <a:cubicBezTo>
                    <a:pt x="12696" y="8150"/>
                    <a:pt x="13992" y="9373"/>
                    <a:pt x="13992" y="11003"/>
                  </a:cubicBezTo>
                  <a:cubicBezTo>
                    <a:pt x="13561" y="12633"/>
                    <a:pt x="12264" y="14264"/>
                    <a:pt x="10537" y="13856"/>
                  </a:cubicBezTo>
                  <a:close/>
                </a:path>
              </a:pathLst>
            </a:custGeom>
            <a:solidFill>
              <a:srgbClr val="6F7B91"/>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28" name="AutoShape 22"/>
            <p:cNvSpPr>
              <a:spLocks/>
            </p:cNvSpPr>
            <p:nvPr/>
          </p:nvSpPr>
          <p:spPr bwMode="auto">
            <a:xfrm>
              <a:off x="0" y="1359492"/>
              <a:ext cx="1684697" cy="8274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n-US" b="1" dirty="0">
                  <a:solidFill>
                    <a:srgbClr val="17375E"/>
                  </a:solidFill>
                  <a:ea typeface="ＭＳ Ｐゴシック" charset="0"/>
                  <a:cs typeface="Calibri" charset="0"/>
                </a:rPr>
                <a:t>Industry 1.0</a:t>
              </a:r>
              <a:br>
                <a:rPr lang="en-US" sz="1200" b="1" dirty="0">
                  <a:solidFill>
                    <a:srgbClr val="17375E"/>
                  </a:solidFill>
                  <a:ea typeface="ＭＳ Ｐゴシック" charset="0"/>
                  <a:cs typeface="Calibri" charset="0"/>
                </a:rPr>
              </a:br>
              <a:r>
                <a:rPr lang="en-US" sz="900" dirty="0">
                  <a:solidFill>
                    <a:schemeClr val="tx1"/>
                  </a:solidFill>
                  <a:ea typeface="ＭＳ Ｐゴシック" charset="0"/>
                  <a:cs typeface="Calibri" charset="0"/>
                </a:rPr>
                <a:t>Mechanical production and processes</a:t>
              </a:r>
              <a:endParaRPr lang="en-US" dirty="0">
                <a:solidFill>
                  <a:schemeClr val="tx1"/>
                </a:solidFill>
                <a:ea typeface="ＭＳ Ｐゴシック" charset="0"/>
                <a:cs typeface="Calibri" charset="0"/>
              </a:endParaRPr>
            </a:p>
          </p:txBody>
        </p:sp>
      </p:grpSp>
      <p:grpSp>
        <p:nvGrpSpPr>
          <p:cNvPr id="429" name="Group 23"/>
          <p:cNvGrpSpPr>
            <a:grpSpLocks/>
          </p:cNvGrpSpPr>
          <p:nvPr/>
        </p:nvGrpSpPr>
        <p:grpSpPr bwMode="auto">
          <a:xfrm>
            <a:off x="2841952" y="2511022"/>
            <a:ext cx="1685925" cy="2212975"/>
            <a:chOff x="0" y="0"/>
            <a:chExt cx="1684697" cy="2214208"/>
          </a:xfrm>
        </p:grpSpPr>
        <p:sp>
          <p:nvSpPr>
            <p:cNvPr id="430" name="AutoShape 24"/>
            <p:cNvSpPr>
              <a:spLocks/>
            </p:cNvSpPr>
            <p:nvPr/>
          </p:nvSpPr>
          <p:spPr bwMode="auto">
            <a:xfrm>
              <a:off x="813794" y="0"/>
              <a:ext cx="14390" cy="594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8DC9CC"/>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31" name="AutoShape 25"/>
            <p:cNvSpPr>
              <a:spLocks/>
            </p:cNvSpPr>
            <p:nvPr/>
          </p:nvSpPr>
          <p:spPr bwMode="auto">
            <a:xfrm>
              <a:off x="447349" y="597233"/>
              <a:ext cx="718613" cy="7258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53" y="21600"/>
                  </a:moveTo>
                  <a:cubicBezTo>
                    <a:pt x="4835" y="21600"/>
                    <a:pt x="0" y="16681"/>
                    <a:pt x="0" y="10800"/>
                  </a:cubicBezTo>
                  <a:cubicBezTo>
                    <a:pt x="0" y="4918"/>
                    <a:pt x="4835" y="0"/>
                    <a:pt x="10853" y="0"/>
                  </a:cubicBezTo>
                  <a:cubicBezTo>
                    <a:pt x="16764" y="0"/>
                    <a:pt x="21599" y="4918"/>
                    <a:pt x="21599" y="10800"/>
                  </a:cubicBezTo>
                  <a:cubicBezTo>
                    <a:pt x="21599" y="16681"/>
                    <a:pt x="16764" y="21600"/>
                    <a:pt x="10853" y="21600"/>
                  </a:cubicBezTo>
                  <a:close/>
                  <a:moveTo>
                    <a:pt x="10853" y="534"/>
                  </a:moveTo>
                  <a:cubicBezTo>
                    <a:pt x="5158" y="534"/>
                    <a:pt x="537" y="5132"/>
                    <a:pt x="537" y="10800"/>
                  </a:cubicBezTo>
                  <a:cubicBezTo>
                    <a:pt x="537" y="16467"/>
                    <a:pt x="5158" y="21065"/>
                    <a:pt x="10853" y="21065"/>
                  </a:cubicBezTo>
                  <a:cubicBezTo>
                    <a:pt x="16441" y="21065"/>
                    <a:pt x="21062" y="16467"/>
                    <a:pt x="21062" y="10800"/>
                  </a:cubicBezTo>
                  <a:cubicBezTo>
                    <a:pt x="21062" y="5132"/>
                    <a:pt x="16441" y="534"/>
                    <a:pt x="10853" y="534"/>
                  </a:cubicBezTo>
                  <a:close/>
                </a:path>
              </a:pathLst>
            </a:custGeom>
            <a:solidFill>
              <a:srgbClr val="8DC9CC"/>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33" name="AutoShape 43"/>
            <p:cNvSpPr>
              <a:spLocks/>
            </p:cNvSpPr>
            <p:nvPr/>
          </p:nvSpPr>
          <p:spPr bwMode="auto">
            <a:xfrm>
              <a:off x="0" y="1386660"/>
              <a:ext cx="1684697" cy="8275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n-US" b="1" dirty="0">
                  <a:solidFill>
                    <a:srgbClr val="17375E"/>
                  </a:solidFill>
                  <a:ea typeface="ＭＳ Ｐゴシック" charset="0"/>
                  <a:cs typeface="Calibri" charset="0"/>
                </a:rPr>
                <a:t>Industry 2.0</a:t>
              </a:r>
              <a:br>
                <a:rPr lang="en-US" sz="1200" b="1" dirty="0">
                  <a:solidFill>
                    <a:srgbClr val="17375E"/>
                  </a:solidFill>
                  <a:ea typeface="ＭＳ Ｐゴシック" charset="0"/>
                  <a:cs typeface="Calibri" charset="0"/>
                </a:rPr>
              </a:br>
              <a:r>
                <a:rPr lang="en-US" sz="900" dirty="0">
                  <a:solidFill>
                    <a:schemeClr val="tx1"/>
                  </a:solidFill>
                  <a:ea typeface="ＭＳ Ｐゴシック" charset="0"/>
                  <a:cs typeface="Calibri" charset="0"/>
                </a:rPr>
                <a:t>Mass production and industrialization </a:t>
              </a:r>
              <a:endParaRPr lang="en-US" dirty="0">
                <a:solidFill>
                  <a:schemeClr val="tx1"/>
                </a:solidFill>
                <a:ea typeface="ＭＳ Ｐゴシック" charset="0"/>
                <a:cs typeface="Calibri" charset="0"/>
              </a:endParaRPr>
            </a:p>
          </p:txBody>
        </p:sp>
      </p:grpSp>
      <p:grpSp>
        <p:nvGrpSpPr>
          <p:cNvPr id="450" name="Group 44"/>
          <p:cNvGrpSpPr>
            <a:grpSpLocks/>
          </p:cNvGrpSpPr>
          <p:nvPr/>
        </p:nvGrpSpPr>
        <p:grpSpPr bwMode="auto">
          <a:xfrm>
            <a:off x="4475489" y="2509435"/>
            <a:ext cx="1720850" cy="2209800"/>
            <a:chOff x="0" y="-1"/>
            <a:chExt cx="1722192" cy="2208976"/>
          </a:xfrm>
        </p:grpSpPr>
        <p:sp>
          <p:nvSpPr>
            <p:cNvPr id="451" name="AutoShape 45"/>
            <p:cNvSpPr>
              <a:spLocks/>
            </p:cNvSpPr>
            <p:nvPr/>
          </p:nvSpPr>
          <p:spPr bwMode="auto">
            <a:xfrm>
              <a:off x="508396" y="582394"/>
              <a:ext cx="716521" cy="7252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46" y="21600"/>
                  </a:moveTo>
                  <a:cubicBezTo>
                    <a:pt x="4835" y="21600"/>
                    <a:pt x="0" y="16681"/>
                    <a:pt x="0" y="10800"/>
                  </a:cubicBezTo>
                  <a:cubicBezTo>
                    <a:pt x="0" y="4918"/>
                    <a:pt x="4835" y="0"/>
                    <a:pt x="10746" y="0"/>
                  </a:cubicBezTo>
                  <a:cubicBezTo>
                    <a:pt x="16764" y="0"/>
                    <a:pt x="21599" y="4918"/>
                    <a:pt x="21599" y="10800"/>
                  </a:cubicBezTo>
                  <a:cubicBezTo>
                    <a:pt x="21599" y="16681"/>
                    <a:pt x="16764" y="21600"/>
                    <a:pt x="10746" y="21600"/>
                  </a:cubicBezTo>
                  <a:close/>
                  <a:moveTo>
                    <a:pt x="10746" y="534"/>
                  </a:moveTo>
                  <a:cubicBezTo>
                    <a:pt x="5158" y="534"/>
                    <a:pt x="537" y="5132"/>
                    <a:pt x="537" y="10800"/>
                  </a:cubicBezTo>
                  <a:cubicBezTo>
                    <a:pt x="537" y="16467"/>
                    <a:pt x="5158" y="21065"/>
                    <a:pt x="10746" y="21065"/>
                  </a:cubicBezTo>
                  <a:cubicBezTo>
                    <a:pt x="16441" y="21065"/>
                    <a:pt x="21062" y="16467"/>
                    <a:pt x="21062" y="10800"/>
                  </a:cubicBezTo>
                  <a:cubicBezTo>
                    <a:pt x="21062" y="5132"/>
                    <a:pt x="16441" y="534"/>
                    <a:pt x="10746" y="534"/>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grpSp>
          <p:nvGrpSpPr>
            <p:cNvPr id="452" name="Group 46"/>
            <p:cNvGrpSpPr>
              <a:grpSpLocks/>
            </p:cNvGrpSpPr>
            <p:nvPr/>
          </p:nvGrpSpPr>
          <p:grpSpPr bwMode="auto">
            <a:xfrm>
              <a:off x="0" y="-1"/>
              <a:ext cx="1722192" cy="2208976"/>
              <a:chOff x="0" y="-1"/>
              <a:chExt cx="1722192" cy="2208976"/>
            </a:xfrm>
          </p:grpSpPr>
          <p:sp>
            <p:nvSpPr>
              <p:cNvPr id="453" name="AutoShape 47"/>
              <p:cNvSpPr>
                <a:spLocks/>
              </p:cNvSpPr>
              <p:nvPr/>
            </p:nvSpPr>
            <p:spPr bwMode="auto">
              <a:xfrm>
                <a:off x="856330" y="-1"/>
                <a:ext cx="17476" cy="5935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55" name="AutoShape 53"/>
              <p:cNvSpPr>
                <a:spLocks/>
              </p:cNvSpPr>
              <p:nvPr/>
            </p:nvSpPr>
            <p:spPr bwMode="auto">
              <a:xfrm>
                <a:off x="0" y="1380609"/>
                <a:ext cx="1722192" cy="8283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n-US" b="1" dirty="0">
                    <a:solidFill>
                      <a:srgbClr val="17375E"/>
                    </a:solidFill>
                    <a:ea typeface="ＭＳ Ｐゴシック" charset="0"/>
                    <a:cs typeface="Calibri" charset="0"/>
                  </a:rPr>
                  <a:t>Industry 3.0</a:t>
                </a:r>
                <a:br>
                  <a:rPr lang="en-US" sz="1200" b="1" dirty="0">
                    <a:solidFill>
                      <a:srgbClr val="17375E"/>
                    </a:solidFill>
                    <a:ea typeface="ＭＳ Ｐゴシック" charset="0"/>
                    <a:cs typeface="Calibri" charset="0"/>
                  </a:rPr>
                </a:br>
                <a:r>
                  <a:rPr lang="en-US" sz="900" dirty="0">
                    <a:ea typeface="ＭＳ Ｐゴシック" charset="0"/>
                    <a:cs typeface="Calibri" charset="0"/>
                  </a:rPr>
                  <a:t>Automation </a:t>
                </a:r>
                <a:r>
                  <a:rPr lang="mr-IN" sz="900" dirty="0">
                    <a:ea typeface="ＭＳ Ｐゴシック" charset="0"/>
                    <a:cs typeface="Calibri" charset="0"/>
                  </a:rPr>
                  <a:t>–</a:t>
                </a:r>
                <a:r>
                  <a:rPr lang="en-US" sz="900" dirty="0">
                    <a:ea typeface="ＭＳ Ｐゴシック" charset="0"/>
                    <a:cs typeface="Calibri" charset="0"/>
                  </a:rPr>
                  <a:t> IT and electronics</a:t>
                </a:r>
                <a:endParaRPr lang="en-US" dirty="0">
                  <a:solidFill>
                    <a:schemeClr val="tx1"/>
                  </a:solidFill>
                  <a:ea typeface="ＭＳ Ｐゴシック" charset="0"/>
                  <a:cs typeface="Calibri" charset="0"/>
                </a:endParaRPr>
              </a:p>
            </p:txBody>
          </p:sp>
        </p:grpSp>
      </p:grpSp>
      <p:grpSp>
        <p:nvGrpSpPr>
          <p:cNvPr id="460" name="Group 61"/>
          <p:cNvGrpSpPr>
            <a:grpSpLocks/>
          </p:cNvGrpSpPr>
          <p:nvPr/>
        </p:nvGrpSpPr>
        <p:grpSpPr bwMode="auto">
          <a:xfrm>
            <a:off x="6186818" y="2511022"/>
            <a:ext cx="1684338" cy="2203450"/>
            <a:chOff x="0" y="0"/>
            <a:chExt cx="1684697" cy="2204109"/>
          </a:xfrm>
        </p:grpSpPr>
        <p:sp>
          <p:nvSpPr>
            <p:cNvPr id="461" name="AutoShape 62"/>
            <p:cNvSpPr>
              <a:spLocks/>
            </p:cNvSpPr>
            <p:nvPr/>
          </p:nvSpPr>
          <p:spPr bwMode="auto">
            <a:xfrm>
              <a:off x="820913" y="0"/>
              <a:ext cx="14403" cy="5939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A0C6A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62" name="AutoShape 63"/>
            <p:cNvSpPr>
              <a:spLocks/>
            </p:cNvSpPr>
            <p:nvPr/>
          </p:nvSpPr>
          <p:spPr bwMode="auto">
            <a:xfrm>
              <a:off x="476352" y="608195"/>
              <a:ext cx="720879" cy="7225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600"/>
                  </a:moveTo>
                  <a:cubicBezTo>
                    <a:pt x="4811" y="21600"/>
                    <a:pt x="0" y="16764"/>
                    <a:pt x="0" y="10746"/>
                  </a:cubicBezTo>
                  <a:cubicBezTo>
                    <a:pt x="0" y="4835"/>
                    <a:pt x="4811" y="0"/>
                    <a:pt x="10800" y="0"/>
                  </a:cubicBezTo>
                  <a:cubicBezTo>
                    <a:pt x="16681" y="0"/>
                    <a:pt x="21599" y="4835"/>
                    <a:pt x="21599" y="10746"/>
                  </a:cubicBezTo>
                  <a:cubicBezTo>
                    <a:pt x="21599" y="16764"/>
                    <a:pt x="16681" y="21600"/>
                    <a:pt x="10800" y="21600"/>
                  </a:cubicBezTo>
                  <a:close/>
                  <a:moveTo>
                    <a:pt x="10800" y="429"/>
                  </a:moveTo>
                  <a:cubicBezTo>
                    <a:pt x="5132" y="429"/>
                    <a:pt x="534" y="5050"/>
                    <a:pt x="534" y="10746"/>
                  </a:cubicBezTo>
                  <a:cubicBezTo>
                    <a:pt x="534" y="16441"/>
                    <a:pt x="5132" y="21062"/>
                    <a:pt x="10800" y="21062"/>
                  </a:cubicBezTo>
                  <a:cubicBezTo>
                    <a:pt x="16467" y="21062"/>
                    <a:pt x="21065" y="16441"/>
                    <a:pt x="21065" y="10746"/>
                  </a:cubicBezTo>
                  <a:cubicBezTo>
                    <a:pt x="21065" y="5050"/>
                    <a:pt x="16467" y="429"/>
                    <a:pt x="10800" y="429"/>
                  </a:cubicBezTo>
                  <a:close/>
                </a:path>
              </a:pathLst>
            </a:custGeom>
            <a:solidFill>
              <a:srgbClr val="A0C6A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464" name="AutoShape 70"/>
            <p:cNvSpPr>
              <a:spLocks/>
            </p:cNvSpPr>
            <p:nvPr/>
          </p:nvSpPr>
          <p:spPr bwMode="auto">
            <a:xfrm>
              <a:off x="0" y="1376775"/>
              <a:ext cx="1684697" cy="827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n-US" b="1" dirty="0">
                  <a:solidFill>
                    <a:srgbClr val="17375E"/>
                  </a:solidFill>
                  <a:ea typeface="ＭＳ Ｐゴシック" charset="0"/>
                  <a:cs typeface="Calibri" charset="0"/>
                </a:rPr>
                <a:t>Industry 4.0</a:t>
              </a:r>
              <a:br>
                <a:rPr lang="en-US" sz="1200" b="1" dirty="0">
                  <a:solidFill>
                    <a:srgbClr val="17375E"/>
                  </a:solidFill>
                  <a:ea typeface="ＭＳ Ｐゴシック" charset="0"/>
                  <a:cs typeface="Calibri" charset="0"/>
                </a:rPr>
              </a:br>
              <a:r>
                <a:rPr lang="en-US" sz="900" dirty="0">
                  <a:solidFill>
                    <a:schemeClr val="tx1"/>
                  </a:solidFill>
                  <a:ea typeface="ＭＳ Ｐゴシック" charset="0"/>
                  <a:cs typeface="Calibri" charset="0"/>
                </a:rPr>
                <a:t>Connectivity </a:t>
              </a:r>
              <a:r>
                <a:rPr lang="mr-IN" sz="900" dirty="0">
                  <a:solidFill>
                    <a:schemeClr val="tx1"/>
                  </a:solidFill>
                  <a:ea typeface="ＭＳ Ｐゴシック" charset="0"/>
                  <a:cs typeface="Calibri" charset="0"/>
                </a:rPr>
                <a:t>–</a:t>
              </a:r>
              <a:r>
                <a:rPr lang="en-US" sz="900" dirty="0">
                  <a:solidFill>
                    <a:schemeClr val="tx1"/>
                  </a:solidFill>
                  <a:ea typeface="ＭＳ Ｐゴシック" charset="0"/>
                  <a:cs typeface="Calibri" charset="0"/>
                </a:rPr>
                <a:t> big data, </a:t>
              </a:r>
              <a:r>
                <a:rPr lang="en-US" sz="900" dirty="0" err="1">
                  <a:solidFill>
                    <a:schemeClr val="tx1"/>
                  </a:solidFill>
                  <a:ea typeface="ＭＳ Ｐゴシック" charset="0"/>
                  <a:cs typeface="Calibri" charset="0"/>
                </a:rPr>
                <a:t>IoT</a:t>
              </a:r>
              <a:r>
                <a:rPr lang="en-US" sz="900" dirty="0">
                  <a:solidFill>
                    <a:schemeClr val="tx1"/>
                  </a:solidFill>
                  <a:ea typeface="ＭＳ Ｐゴシック" charset="0"/>
                  <a:cs typeface="Calibri" charset="0"/>
                </a:rPr>
                <a:t>, collaborative robotics</a:t>
              </a:r>
              <a:endParaRPr lang="en-US" dirty="0">
                <a:solidFill>
                  <a:schemeClr val="tx1"/>
                </a:solidFill>
                <a:ea typeface="ＭＳ Ｐゴシック" charset="0"/>
                <a:cs typeface="Calibri" charset="0"/>
              </a:endParaRPr>
            </a:p>
          </p:txBody>
        </p:sp>
      </p:grpSp>
      <p:sp>
        <p:nvSpPr>
          <p:cNvPr id="472" name="AutoShape 69"/>
          <p:cNvSpPr>
            <a:spLocks/>
          </p:cNvSpPr>
          <p:nvPr/>
        </p:nvSpPr>
        <p:spPr bwMode="auto">
          <a:xfrm>
            <a:off x="1698950" y="1654020"/>
            <a:ext cx="597600" cy="5969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595959"/>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ctr">
              <a:defRPr/>
            </a:pPr>
            <a:endParaRPr lang="en-US" sz="8800" dirty="0">
              <a:solidFill>
                <a:srgbClr val="FFFFFF"/>
              </a:solidFill>
              <a:latin typeface="Arial" charset="0"/>
              <a:ea typeface="Arial" charset="0"/>
              <a:cs typeface="Arial" charset="0"/>
            </a:endParaRPr>
          </a:p>
        </p:txBody>
      </p:sp>
      <p:sp>
        <p:nvSpPr>
          <p:cNvPr id="473" name="AutoShape 172"/>
          <p:cNvSpPr>
            <a:spLocks/>
          </p:cNvSpPr>
          <p:nvPr/>
        </p:nvSpPr>
        <p:spPr bwMode="auto">
          <a:xfrm>
            <a:off x="1818806" y="1787308"/>
            <a:ext cx="354013" cy="273048"/>
          </a:xfrm>
          <a:custGeom>
            <a:avLst/>
            <a:gdLst>
              <a:gd name="T0" fmla="+- 0 10913 266"/>
              <a:gd name="T1" fmla="*/ T0 w 21294"/>
              <a:gd name="T2" fmla="+- 0 10916 232"/>
              <a:gd name="T3" fmla="*/ 10916 h 21368"/>
              <a:gd name="T4" fmla="+- 0 10913 266"/>
              <a:gd name="T5" fmla="*/ T4 w 21294"/>
              <a:gd name="T6" fmla="+- 0 10916 232"/>
              <a:gd name="T7" fmla="*/ 10916 h 21368"/>
              <a:gd name="T8" fmla="+- 0 10913 266"/>
              <a:gd name="T9" fmla="*/ T8 w 21294"/>
              <a:gd name="T10" fmla="+- 0 10916 232"/>
              <a:gd name="T11" fmla="*/ 10916 h 21368"/>
              <a:gd name="T12" fmla="+- 0 10913 266"/>
              <a:gd name="T13" fmla="*/ T12 w 21294"/>
              <a:gd name="T14" fmla="+- 0 10916 232"/>
              <a:gd name="T15" fmla="*/ 10916 h 21368"/>
            </a:gdLst>
            <a:ahLst/>
            <a:cxnLst>
              <a:cxn ang="0">
                <a:pos x="T1" y="T3"/>
              </a:cxn>
              <a:cxn ang="0">
                <a:pos x="T5" y="T7"/>
              </a:cxn>
              <a:cxn ang="0">
                <a:pos x="T9" y="T11"/>
              </a:cxn>
              <a:cxn ang="0">
                <a:pos x="T13" y="T15"/>
              </a:cxn>
            </a:cxnLst>
            <a:rect l="0" t="0" r="r" b="b"/>
            <a:pathLst>
              <a:path w="21294" h="21368">
                <a:moveTo>
                  <a:pt x="21172" y="2696"/>
                </a:moveTo>
                <a:cubicBezTo>
                  <a:pt x="19238" y="500"/>
                  <a:pt x="19238" y="500"/>
                  <a:pt x="19238" y="500"/>
                </a:cubicBezTo>
                <a:cubicBezTo>
                  <a:pt x="18916" y="134"/>
                  <a:pt x="18593" y="134"/>
                  <a:pt x="18271" y="500"/>
                </a:cubicBezTo>
                <a:cubicBezTo>
                  <a:pt x="18110" y="683"/>
                  <a:pt x="18110" y="866"/>
                  <a:pt x="18110" y="1049"/>
                </a:cubicBezTo>
                <a:cubicBezTo>
                  <a:pt x="17948" y="1049"/>
                  <a:pt x="17787" y="1232"/>
                  <a:pt x="17626" y="1232"/>
                </a:cubicBezTo>
                <a:cubicBezTo>
                  <a:pt x="17626" y="1232"/>
                  <a:pt x="17626" y="1232"/>
                  <a:pt x="17626" y="1232"/>
                </a:cubicBezTo>
                <a:cubicBezTo>
                  <a:pt x="12790" y="6906"/>
                  <a:pt x="12790" y="6906"/>
                  <a:pt x="12790" y="6906"/>
                </a:cubicBezTo>
                <a:cubicBezTo>
                  <a:pt x="12790" y="7273"/>
                  <a:pt x="12629" y="7822"/>
                  <a:pt x="12468" y="8188"/>
                </a:cubicBezTo>
                <a:cubicBezTo>
                  <a:pt x="12951" y="8920"/>
                  <a:pt x="12951" y="8920"/>
                  <a:pt x="12951" y="8920"/>
                </a:cubicBezTo>
                <a:cubicBezTo>
                  <a:pt x="12951" y="8920"/>
                  <a:pt x="12951" y="8920"/>
                  <a:pt x="12951" y="8920"/>
                </a:cubicBezTo>
                <a:cubicBezTo>
                  <a:pt x="12951" y="8920"/>
                  <a:pt x="12951" y="8920"/>
                  <a:pt x="12951" y="8920"/>
                </a:cubicBezTo>
                <a:cubicBezTo>
                  <a:pt x="11984" y="10201"/>
                  <a:pt x="11984" y="10201"/>
                  <a:pt x="11984" y="10201"/>
                </a:cubicBezTo>
                <a:cubicBezTo>
                  <a:pt x="8438" y="6174"/>
                  <a:pt x="8438" y="6174"/>
                  <a:pt x="8438" y="6174"/>
                </a:cubicBezTo>
                <a:cubicBezTo>
                  <a:pt x="8760" y="4527"/>
                  <a:pt x="8438" y="2696"/>
                  <a:pt x="7310" y="1415"/>
                </a:cubicBezTo>
                <a:cubicBezTo>
                  <a:pt x="6181" y="134"/>
                  <a:pt x="4569" y="-232"/>
                  <a:pt x="3119" y="134"/>
                </a:cubicBezTo>
                <a:cubicBezTo>
                  <a:pt x="5536" y="2879"/>
                  <a:pt x="5536" y="2879"/>
                  <a:pt x="5536" y="2879"/>
                </a:cubicBezTo>
                <a:cubicBezTo>
                  <a:pt x="4892" y="5625"/>
                  <a:pt x="4892" y="5625"/>
                  <a:pt x="4892" y="5625"/>
                </a:cubicBezTo>
                <a:cubicBezTo>
                  <a:pt x="2635" y="6357"/>
                  <a:pt x="2635" y="6357"/>
                  <a:pt x="2635" y="6357"/>
                </a:cubicBezTo>
                <a:cubicBezTo>
                  <a:pt x="217" y="3612"/>
                  <a:pt x="217" y="3612"/>
                  <a:pt x="217" y="3612"/>
                </a:cubicBezTo>
                <a:cubicBezTo>
                  <a:pt x="-266" y="5076"/>
                  <a:pt x="56" y="6906"/>
                  <a:pt x="1184" y="8188"/>
                </a:cubicBezTo>
                <a:cubicBezTo>
                  <a:pt x="2474" y="9469"/>
                  <a:pt x="4086" y="10018"/>
                  <a:pt x="5536" y="9469"/>
                </a:cubicBezTo>
                <a:cubicBezTo>
                  <a:pt x="5536" y="9469"/>
                  <a:pt x="5536" y="9469"/>
                  <a:pt x="5536" y="9469"/>
                </a:cubicBezTo>
                <a:cubicBezTo>
                  <a:pt x="9083" y="13313"/>
                  <a:pt x="9083" y="13313"/>
                  <a:pt x="9083" y="13313"/>
                </a:cubicBezTo>
                <a:cubicBezTo>
                  <a:pt x="5698" y="17157"/>
                  <a:pt x="5698" y="17157"/>
                  <a:pt x="5698" y="17157"/>
                </a:cubicBezTo>
                <a:cubicBezTo>
                  <a:pt x="5536" y="16974"/>
                  <a:pt x="5536" y="16974"/>
                  <a:pt x="5536" y="16974"/>
                </a:cubicBezTo>
                <a:cubicBezTo>
                  <a:pt x="4731" y="17706"/>
                  <a:pt x="4731" y="17706"/>
                  <a:pt x="4731" y="17706"/>
                </a:cubicBezTo>
                <a:cubicBezTo>
                  <a:pt x="3119" y="20635"/>
                  <a:pt x="3119" y="20635"/>
                  <a:pt x="3119" y="20635"/>
                </a:cubicBezTo>
                <a:cubicBezTo>
                  <a:pt x="3441" y="21001"/>
                  <a:pt x="3441" y="21001"/>
                  <a:pt x="3441" y="21001"/>
                </a:cubicBezTo>
                <a:cubicBezTo>
                  <a:pt x="6020" y="19354"/>
                  <a:pt x="6020" y="19354"/>
                  <a:pt x="6020" y="19354"/>
                </a:cubicBezTo>
                <a:cubicBezTo>
                  <a:pt x="6665" y="18256"/>
                  <a:pt x="6665" y="18256"/>
                  <a:pt x="6665" y="18256"/>
                </a:cubicBezTo>
                <a:cubicBezTo>
                  <a:pt x="6504" y="18073"/>
                  <a:pt x="6504" y="18073"/>
                  <a:pt x="6504" y="18073"/>
                </a:cubicBezTo>
                <a:cubicBezTo>
                  <a:pt x="9889" y="14229"/>
                  <a:pt x="9889" y="14229"/>
                  <a:pt x="9889" y="14229"/>
                </a:cubicBezTo>
                <a:cubicBezTo>
                  <a:pt x="15531" y="20635"/>
                  <a:pt x="15531" y="20635"/>
                  <a:pt x="15531" y="20635"/>
                </a:cubicBezTo>
                <a:cubicBezTo>
                  <a:pt x="15853" y="21184"/>
                  <a:pt x="16498" y="21368"/>
                  <a:pt x="16981" y="21368"/>
                </a:cubicBezTo>
                <a:cubicBezTo>
                  <a:pt x="17465" y="21368"/>
                  <a:pt x="17948" y="21184"/>
                  <a:pt x="18432" y="20635"/>
                </a:cubicBezTo>
                <a:cubicBezTo>
                  <a:pt x="19238" y="19720"/>
                  <a:pt x="19238" y="18439"/>
                  <a:pt x="18432" y="17523"/>
                </a:cubicBezTo>
                <a:cubicBezTo>
                  <a:pt x="12629" y="10934"/>
                  <a:pt x="12629" y="10934"/>
                  <a:pt x="12629" y="10934"/>
                </a:cubicBezTo>
                <a:cubicBezTo>
                  <a:pt x="13757" y="9835"/>
                  <a:pt x="13757" y="9835"/>
                  <a:pt x="13757" y="9835"/>
                </a:cubicBezTo>
                <a:cubicBezTo>
                  <a:pt x="14241" y="10384"/>
                  <a:pt x="14241" y="10384"/>
                  <a:pt x="14241" y="10384"/>
                </a:cubicBezTo>
                <a:cubicBezTo>
                  <a:pt x="14563" y="10018"/>
                  <a:pt x="15047" y="10018"/>
                  <a:pt x="15531" y="10018"/>
                </a:cubicBezTo>
                <a:cubicBezTo>
                  <a:pt x="20366" y="4527"/>
                  <a:pt x="20366" y="4527"/>
                  <a:pt x="20366" y="4527"/>
                </a:cubicBezTo>
                <a:cubicBezTo>
                  <a:pt x="20366" y="4344"/>
                  <a:pt x="20366" y="4344"/>
                  <a:pt x="20366" y="4344"/>
                </a:cubicBezTo>
                <a:cubicBezTo>
                  <a:pt x="20366" y="4344"/>
                  <a:pt x="20366" y="4344"/>
                  <a:pt x="20366" y="4344"/>
                </a:cubicBezTo>
                <a:cubicBezTo>
                  <a:pt x="20528" y="4161"/>
                  <a:pt x="20528" y="4161"/>
                  <a:pt x="20528" y="3978"/>
                </a:cubicBezTo>
                <a:cubicBezTo>
                  <a:pt x="20689" y="3978"/>
                  <a:pt x="21011" y="3978"/>
                  <a:pt x="21172" y="3795"/>
                </a:cubicBezTo>
                <a:cubicBezTo>
                  <a:pt x="21334" y="3429"/>
                  <a:pt x="21334" y="2879"/>
                  <a:pt x="21172" y="2696"/>
                </a:cubicBezTo>
                <a:close/>
                <a:moveTo>
                  <a:pt x="17142" y="18622"/>
                </a:moveTo>
                <a:cubicBezTo>
                  <a:pt x="17626" y="18622"/>
                  <a:pt x="17948" y="18988"/>
                  <a:pt x="17948" y="19354"/>
                </a:cubicBezTo>
                <a:cubicBezTo>
                  <a:pt x="17948" y="19903"/>
                  <a:pt x="17626" y="20269"/>
                  <a:pt x="17142" y="20269"/>
                </a:cubicBezTo>
                <a:cubicBezTo>
                  <a:pt x="16659" y="20269"/>
                  <a:pt x="16336" y="19903"/>
                  <a:pt x="16336" y="19354"/>
                </a:cubicBezTo>
                <a:cubicBezTo>
                  <a:pt x="16336" y="18988"/>
                  <a:pt x="16659" y="18622"/>
                  <a:pt x="17142" y="18622"/>
                </a:cubicBezTo>
                <a:close/>
                <a:moveTo>
                  <a:pt x="14402" y="7090"/>
                </a:moveTo>
                <a:cubicBezTo>
                  <a:pt x="14080" y="6723"/>
                  <a:pt x="14080" y="6723"/>
                  <a:pt x="14080" y="6723"/>
                </a:cubicBezTo>
                <a:cubicBezTo>
                  <a:pt x="17626" y="2696"/>
                  <a:pt x="17626" y="2696"/>
                  <a:pt x="17626" y="2696"/>
                </a:cubicBezTo>
                <a:cubicBezTo>
                  <a:pt x="17948" y="3062"/>
                  <a:pt x="17948" y="3062"/>
                  <a:pt x="17948" y="3062"/>
                </a:cubicBezTo>
                <a:lnTo>
                  <a:pt x="14402" y="7090"/>
                </a:lnTo>
                <a:close/>
                <a:moveTo>
                  <a:pt x="15531" y="8554"/>
                </a:moveTo>
                <a:cubicBezTo>
                  <a:pt x="15208" y="8188"/>
                  <a:pt x="15208" y="8188"/>
                  <a:pt x="15208" y="8188"/>
                </a:cubicBezTo>
                <a:cubicBezTo>
                  <a:pt x="18916" y="3978"/>
                  <a:pt x="18916" y="3978"/>
                  <a:pt x="18916" y="3978"/>
                </a:cubicBezTo>
                <a:cubicBezTo>
                  <a:pt x="19238" y="4344"/>
                  <a:pt x="19238" y="4344"/>
                  <a:pt x="19238" y="4344"/>
                </a:cubicBezTo>
                <a:lnTo>
                  <a:pt x="15531" y="8554"/>
                </a:lnTo>
                <a:close/>
              </a:path>
            </a:pathLst>
          </a:custGeom>
          <a:solidFill>
            <a:srgbClr val="F2F2F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latin typeface="Arial" charset="0"/>
              <a:ea typeface="Arial" charset="0"/>
              <a:cs typeface="Arial" charset="0"/>
            </a:endParaRPr>
          </a:p>
        </p:txBody>
      </p:sp>
      <p:cxnSp>
        <p:nvCxnSpPr>
          <p:cNvPr id="4" name="Vinklet forbindelse 3"/>
          <p:cNvCxnSpPr/>
          <p:nvPr/>
        </p:nvCxnSpPr>
        <p:spPr>
          <a:xfrm>
            <a:off x="2289422" y="1969478"/>
            <a:ext cx="1372395" cy="542338"/>
          </a:xfrm>
          <a:prstGeom prst="bentConnector3">
            <a:avLst>
              <a:gd name="adj1" fmla="val 99986"/>
            </a:avLst>
          </a:prstGeom>
          <a:ln>
            <a:solidFill>
              <a:srgbClr val="595959"/>
            </a:solidFill>
            <a:prstDash val="dash"/>
          </a:ln>
        </p:spPr>
        <p:style>
          <a:lnRef idx="1">
            <a:schemeClr val="accent1"/>
          </a:lnRef>
          <a:fillRef idx="0">
            <a:schemeClr val="accent1"/>
          </a:fillRef>
          <a:effectRef idx="0">
            <a:schemeClr val="accent1"/>
          </a:effectRef>
          <a:fontRef idx="minor">
            <a:schemeClr val="tx1"/>
          </a:fontRef>
        </p:style>
      </p:cxnSp>
      <p:cxnSp>
        <p:nvCxnSpPr>
          <p:cNvPr id="476" name="Vinklet forbindelse 475"/>
          <p:cNvCxnSpPr/>
          <p:nvPr/>
        </p:nvCxnSpPr>
        <p:spPr>
          <a:xfrm>
            <a:off x="2265609" y="1969478"/>
            <a:ext cx="3071018" cy="546600"/>
          </a:xfrm>
          <a:prstGeom prst="bentConnector3">
            <a:avLst>
              <a:gd name="adj1" fmla="val 100056"/>
            </a:avLst>
          </a:prstGeom>
          <a:ln>
            <a:solidFill>
              <a:srgbClr val="595959"/>
            </a:solidFill>
            <a:prstDash val="dash"/>
          </a:ln>
        </p:spPr>
        <p:style>
          <a:lnRef idx="1">
            <a:schemeClr val="accent1"/>
          </a:lnRef>
          <a:fillRef idx="0">
            <a:schemeClr val="accent1"/>
          </a:fillRef>
          <a:effectRef idx="0">
            <a:schemeClr val="accent1"/>
          </a:effectRef>
          <a:fontRef idx="minor">
            <a:schemeClr val="tx1"/>
          </a:fontRef>
        </p:style>
      </p:cxnSp>
      <p:cxnSp>
        <p:nvCxnSpPr>
          <p:cNvPr id="480" name="Vinklet forbindelse 479"/>
          <p:cNvCxnSpPr/>
          <p:nvPr/>
        </p:nvCxnSpPr>
        <p:spPr>
          <a:xfrm>
            <a:off x="2262355" y="1969478"/>
            <a:ext cx="4749803" cy="546600"/>
          </a:xfrm>
          <a:prstGeom prst="bentConnector3">
            <a:avLst>
              <a:gd name="adj1" fmla="val 100019"/>
            </a:avLst>
          </a:prstGeom>
          <a:ln>
            <a:solidFill>
              <a:srgbClr val="595959"/>
            </a:solidFill>
          </a:ln>
        </p:spPr>
        <p:style>
          <a:lnRef idx="1">
            <a:schemeClr val="accent1"/>
          </a:lnRef>
          <a:fillRef idx="0">
            <a:schemeClr val="accent1"/>
          </a:fillRef>
          <a:effectRef idx="0">
            <a:schemeClr val="accent1"/>
          </a:effectRef>
          <a:fontRef idx="minor">
            <a:schemeClr val="tx1"/>
          </a:fontRef>
        </p:style>
      </p:cxnSp>
      <p:sp>
        <p:nvSpPr>
          <p:cNvPr id="486" name="Rektangel 485"/>
          <p:cNvSpPr/>
          <p:nvPr/>
        </p:nvSpPr>
        <p:spPr>
          <a:xfrm>
            <a:off x="1193330" y="962698"/>
            <a:ext cx="1604963" cy="584775"/>
          </a:xfrm>
          <a:prstGeom prst="rect">
            <a:avLst/>
          </a:prstGeom>
        </p:spPr>
        <p:txBody>
          <a:bodyPr wrap="square">
            <a:spAutoFit/>
          </a:bodyPr>
          <a:lstStyle/>
          <a:p>
            <a:pPr algn="ctr"/>
            <a:r>
              <a:rPr lang="en-US" sz="1600" b="1" dirty="0">
                <a:solidFill>
                  <a:srgbClr val="595959"/>
                </a:solidFill>
                <a:latin typeface="Arial" charset="0"/>
                <a:ea typeface="Arial" charset="0"/>
                <a:cs typeface="Arial" charset="0"/>
              </a:rPr>
              <a:t>Construction industry</a:t>
            </a:r>
            <a:endParaRPr lang="da-DK" sz="1600" dirty="0">
              <a:solidFill>
                <a:srgbClr val="595959"/>
              </a:solidFill>
            </a:endParaRPr>
          </a:p>
        </p:txBody>
      </p:sp>
      <p:cxnSp>
        <p:nvCxnSpPr>
          <p:cNvPr id="492" name="Lige forbindelse 491"/>
          <p:cNvCxnSpPr>
            <a:cxnSpLocks/>
            <a:stCxn id="472" idx="0"/>
          </p:cNvCxnSpPr>
          <p:nvPr/>
        </p:nvCxnSpPr>
        <p:spPr>
          <a:xfrm flipH="1">
            <a:off x="1987878" y="1981604"/>
            <a:ext cx="9857" cy="528625"/>
          </a:xfrm>
          <a:prstGeom prst="line">
            <a:avLst/>
          </a:prstGeom>
          <a:ln>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515" name="Lige forbindelse 514"/>
          <p:cNvCxnSpPr/>
          <p:nvPr/>
        </p:nvCxnSpPr>
        <p:spPr>
          <a:xfrm flipH="1">
            <a:off x="3654351" y="1461878"/>
            <a:ext cx="0" cy="507600"/>
          </a:xfrm>
          <a:prstGeom prst="line">
            <a:avLst/>
          </a:prstGeom>
          <a:ln>
            <a:solidFill>
              <a:srgbClr val="595959"/>
            </a:solidFill>
            <a:prstDash val="dash"/>
          </a:ln>
        </p:spPr>
        <p:style>
          <a:lnRef idx="1">
            <a:schemeClr val="accent1"/>
          </a:lnRef>
          <a:fillRef idx="0">
            <a:schemeClr val="accent1"/>
          </a:fillRef>
          <a:effectRef idx="0">
            <a:schemeClr val="accent1"/>
          </a:effectRef>
          <a:fontRef idx="minor">
            <a:schemeClr val="tx1"/>
          </a:fontRef>
        </p:style>
      </p:cxnSp>
      <p:cxnSp>
        <p:nvCxnSpPr>
          <p:cNvPr id="516" name="Lige forbindelse 515"/>
          <p:cNvCxnSpPr/>
          <p:nvPr/>
        </p:nvCxnSpPr>
        <p:spPr>
          <a:xfrm flipH="1">
            <a:off x="5339883" y="1461878"/>
            <a:ext cx="0" cy="507600"/>
          </a:xfrm>
          <a:prstGeom prst="line">
            <a:avLst/>
          </a:prstGeom>
          <a:ln>
            <a:solidFill>
              <a:srgbClr val="595959"/>
            </a:solidFill>
            <a:prstDash val="dash"/>
          </a:ln>
        </p:spPr>
        <p:style>
          <a:lnRef idx="1">
            <a:schemeClr val="accent1"/>
          </a:lnRef>
          <a:fillRef idx="0">
            <a:schemeClr val="accent1"/>
          </a:fillRef>
          <a:effectRef idx="0">
            <a:schemeClr val="accent1"/>
          </a:effectRef>
          <a:fontRef idx="minor">
            <a:schemeClr val="tx1"/>
          </a:fontRef>
        </p:style>
      </p:cxnSp>
      <p:sp>
        <p:nvSpPr>
          <p:cNvPr id="518" name="Rektangel 517"/>
          <p:cNvSpPr/>
          <p:nvPr/>
        </p:nvSpPr>
        <p:spPr>
          <a:xfrm>
            <a:off x="2966876" y="1276178"/>
            <a:ext cx="1393330" cy="253916"/>
          </a:xfrm>
          <a:prstGeom prst="rect">
            <a:avLst/>
          </a:prstGeom>
        </p:spPr>
        <p:txBody>
          <a:bodyPr wrap="none">
            <a:spAutoFit/>
          </a:bodyPr>
          <a:lstStyle/>
          <a:p>
            <a:pPr algn="ctr"/>
            <a:r>
              <a:rPr lang="en-US" sz="1050" dirty="0">
                <a:solidFill>
                  <a:srgbClr val="FF0000"/>
                </a:solidFill>
                <a:ea typeface="ＭＳ Ｐゴシック" charset="0"/>
                <a:cs typeface="Calibri" charset="0"/>
              </a:rPr>
              <a:t>Potential not fulfilled</a:t>
            </a:r>
            <a:endParaRPr lang="da-DK" sz="1050" dirty="0">
              <a:solidFill>
                <a:srgbClr val="FF0000"/>
              </a:solidFill>
            </a:endParaRPr>
          </a:p>
        </p:txBody>
      </p:sp>
      <p:sp>
        <p:nvSpPr>
          <p:cNvPr id="519" name="Rektangel 518"/>
          <p:cNvSpPr/>
          <p:nvPr/>
        </p:nvSpPr>
        <p:spPr>
          <a:xfrm>
            <a:off x="4634486" y="1272991"/>
            <a:ext cx="1393330" cy="253916"/>
          </a:xfrm>
          <a:prstGeom prst="rect">
            <a:avLst/>
          </a:prstGeom>
        </p:spPr>
        <p:txBody>
          <a:bodyPr wrap="none">
            <a:spAutoFit/>
          </a:bodyPr>
          <a:lstStyle/>
          <a:p>
            <a:pPr algn="ctr"/>
            <a:r>
              <a:rPr lang="en-US" sz="1050" dirty="0">
                <a:solidFill>
                  <a:srgbClr val="FF0000"/>
                </a:solidFill>
                <a:ea typeface="ＭＳ Ｐゴシック" charset="0"/>
                <a:cs typeface="Calibri" charset="0"/>
              </a:rPr>
              <a:t>Potential not fulfilled</a:t>
            </a:r>
            <a:endParaRPr lang="da-DK" sz="1050" dirty="0">
              <a:solidFill>
                <a:srgbClr val="FF0000"/>
              </a:solidFill>
            </a:endParaRPr>
          </a:p>
        </p:txBody>
      </p:sp>
      <p:sp>
        <p:nvSpPr>
          <p:cNvPr id="521" name="AutoShape 27"/>
          <p:cNvSpPr>
            <a:spLocks/>
          </p:cNvSpPr>
          <p:nvPr/>
        </p:nvSpPr>
        <p:spPr bwMode="auto">
          <a:xfrm>
            <a:off x="5456564" y="3462189"/>
            <a:ext cx="77787" cy="128588"/>
          </a:xfrm>
          <a:custGeom>
            <a:avLst/>
            <a:gdLst>
              <a:gd name="T0" fmla="+- 0 11098 597"/>
              <a:gd name="T1" fmla="*/ T0 w 21003"/>
              <a:gd name="T2" fmla="*/ 10800 h 21600"/>
              <a:gd name="T3" fmla="+- 0 11098 597"/>
              <a:gd name="T4" fmla="*/ T3 w 21003"/>
              <a:gd name="T5" fmla="*/ 10800 h 21600"/>
              <a:gd name="T6" fmla="+- 0 11098 597"/>
              <a:gd name="T7" fmla="*/ T6 w 21003"/>
              <a:gd name="T8" fmla="*/ 10800 h 21600"/>
              <a:gd name="T9" fmla="+- 0 11098 597"/>
              <a:gd name="T10" fmla="*/ T9 w 21003"/>
              <a:gd name="T11" fmla="*/ 10800 h 21600"/>
            </a:gdLst>
            <a:ahLst/>
            <a:cxnLst>
              <a:cxn ang="0">
                <a:pos x="T1" y="T2"/>
              </a:cxn>
              <a:cxn ang="0">
                <a:pos x="T4" y="T5"/>
              </a:cxn>
              <a:cxn ang="0">
                <a:pos x="T7" y="T8"/>
              </a:cxn>
              <a:cxn ang="0">
                <a:pos x="T10" y="T11"/>
              </a:cxn>
            </a:cxnLst>
            <a:rect l="0" t="0" r="r" b="b"/>
            <a:pathLst>
              <a:path w="21003" h="21600">
                <a:moveTo>
                  <a:pt x="5293" y="2399"/>
                </a:moveTo>
                <a:cubicBezTo>
                  <a:pt x="5293" y="2399"/>
                  <a:pt x="5293" y="2999"/>
                  <a:pt x="5293" y="2999"/>
                </a:cubicBezTo>
                <a:cubicBezTo>
                  <a:pt x="5293" y="2999"/>
                  <a:pt x="5293" y="2999"/>
                  <a:pt x="5293" y="2999"/>
                </a:cubicBezTo>
                <a:cubicBezTo>
                  <a:pt x="5293" y="2999"/>
                  <a:pt x="5293" y="3599"/>
                  <a:pt x="5293" y="3599"/>
                </a:cubicBezTo>
                <a:cubicBezTo>
                  <a:pt x="5293" y="4199"/>
                  <a:pt x="5293" y="4199"/>
                  <a:pt x="5293" y="4799"/>
                </a:cubicBezTo>
                <a:cubicBezTo>
                  <a:pt x="5293" y="4799"/>
                  <a:pt x="5293" y="5399"/>
                  <a:pt x="5293" y="5399"/>
                </a:cubicBezTo>
                <a:cubicBezTo>
                  <a:pt x="5293" y="5999"/>
                  <a:pt x="5293" y="6599"/>
                  <a:pt x="5293" y="6599"/>
                </a:cubicBezTo>
                <a:cubicBezTo>
                  <a:pt x="5293" y="7199"/>
                  <a:pt x="4312" y="7199"/>
                  <a:pt x="4312" y="7799"/>
                </a:cubicBezTo>
                <a:cubicBezTo>
                  <a:pt x="4312" y="7799"/>
                  <a:pt x="4312" y="8399"/>
                  <a:pt x="4312" y="8399"/>
                </a:cubicBezTo>
                <a:cubicBezTo>
                  <a:pt x="4312" y="8999"/>
                  <a:pt x="4312" y="8999"/>
                  <a:pt x="4312" y="9599"/>
                </a:cubicBezTo>
                <a:cubicBezTo>
                  <a:pt x="4312" y="9599"/>
                  <a:pt x="4312" y="10200"/>
                  <a:pt x="3330" y="10800"/>
                </a:cubicBezTo>
                <a:cubicBezTo>
                  <a:pt x="3330" y="10800"/>
                  <a:pt x="3330" y="11399"/>
                  <a:pt x="3330" y="11399"/>
                </a:cubicBezTo>
                <a:cubicBezTo>
                  <a:pt x="3330" y="11999"/>
                  <a:pt x="3330" y="11999"/>
                  <a:pt x="3330" y="12600"/>
                </a:cubicBezTo>
                <a:cubicBezTo>
                  <a:pt x="3330" y="12600"/>
                  <a:pt x="2348" y="13199"/>
                  <a:pt x="2348" y="13199"/>
                </a:cubicBezTo>
                <a:cubicBezTo>
                  <a:pt x="2348" y="13799"/>
                  <a:pt x="2348" y="13799"/>
                  <a:pt x="2348" y="14399"/>
                </a:cubicBezTo>
                <a:cubicBezTo>
                  <a:pt x="2348" y="14399"/>
                  <a:pt x="1366" y="15000"/>
                  <a:pt x="1366" y="15000"/>
                </a:cubicBezTo>
                <a:cubicBezTo>
                  <a:pt x="1366" y="15599"/>
                  <a:pt x="1366" y="15599"/>
                  <a:pt x="1366" y="16199"/>
                </a:cubicBezTo>
                <a:cubicBezTo>
                  <a:pt x="1366" y="16199"/>
                  <a:pt x="384" y="16799"/>
                  <a:pt x="384" y="16799"/>
                </a:cubicBezTo>
                <a:cubicBezTo>
                  <a:pt x="384" y="16799"/>
                  <a:pt x="384" y="17400"/>
                  <a:pt x="384" y="17400"/>
                </a:cubicBezTo>
                <a:cubicBezTo>
                  <a:pt x="-597" y="18599"/>
                  <a:pt x="384" y="20400"/>
                  <a:pt x="2348" y="21000"/>
                </a:cubicBezTo>
                <a:cubicBezTo>
                  <a:pt x="2348" y="21000"/>
                  <a:pt x="2348" y="21000"/>
                  <a:pt x="3330" y="21000"/>
                </a:cubicBezTo>
                <a:cubicBezTo>
                  <a:pt x="3330" y="21000"/>
                  <a:pt x="4312" y="21600"/>
                  <a:pt x="4312" y="21600"/>
                </a:cubicBezTo>
                <a:cubicBezTo>
                  <a:pt x="6275" y="21600"/>
                  <a:pt x="7257" y="21000"/>
                  <a:pt x="7257" y="20400"/>
                </a:cubicBezTo>
                <a:cubicBezTo>
                  <a:pt x="15112" y="15599"/>
                  <a:pt x="19039" y="9599"/>
                  <a:pt x="21002" y="2999"/>
                </a:cubicBezTo>
                <a:cubicBezTo>
                  <a:pt x="21002" y="2399"/>
                  <a:pt x="20021" y="1799"/>
                  <a:pt x="20021" y="1199"/>
                </a:cubicBezTo>
                <a:cubicBezTo>
                  <a:pt x="19039" y="599"/>
                  <a:pt x="18057" y="0"/>
                  <a:pt x="17075" y="0"/>
                </a:cubicBezTo>
                <a:cubicBezTo>
                  <a:pt x="9221" y="0"/>
                  <a:pt x="9221" y="0"/>
                  <a:pt x="9221" y="0"/>
                </a:cubicBezTo>
                <a:cubicBezTo>
                  <a:pt x="7257" y="0"/>
                  <a:pt x="6275" y="1199"/>
                  <a:pt x="5293" y="2399"/>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22" name="AutoShape 28"/>
          <p:cNvSpPr>
            <a:spLocks/>
          </p:cNvSpPr>
          <p:nvPr/>
        </p:nvSpPr>
        <p:spPr bwMode="auto">
          <a:xfrm>
            <a:off x="5142239" y="3462189"/>
            <a:ext cx="77787" cy="127000"/>
          </a:xfrm>
          <a:custGeom>
            <a:avLst/>
            <a:gdLst>
              <a:gd name="T0" fmla="+- 0 11087 575"/>
              <a:gd name="T1" fmla="*/ T0 w 21025"/>
              <a:gd name="T2" fmla="*/ 10624 h 21249"/>
              <a:gd name="T3" fmla="+- 0 11087 575"/>
              <a:gd name="T4" fmla="*/ T3 w 21025"/>
              <a:gd name="T5" fmla="*/ 10624 h 21249"/>
              <a:gd name="T6" fmla="+- 0 11087 575"/>
              <a:gd name="T7" fmla="*/ T6 w 21025"/>
              <a:gd name="T8" fmla="*/ 10624 h 21249"/>
              <a:gd name="T9" fmla="+- 0 11087 575"/>
              <a:gd name="T10" fmla="*/ T9 w 21025"/>
              <a:gd name="T11" fmla="*/ 10624 h 21249"/>
            </a:gdLst>
            <a:ahLst/>
            <a:cxnLst>
              <a:cxn ang="0">
                <a:pos x="T1" y="T2"/>
              </a:cxn>
              <a:cxn ang="0">
                <a:pos x="T4" y="T5"/>
              </a:cxn>
              <a:cxn ang="0">
                <a:pos x="T7" y="T8"/>
              </a:cxn>
              <a:cxn ang="0">
                <a:pos x="T10" y="T11"/>
              </a:cxn>
            </a:cxnLst>
            <a:rect l="0" t="0" r="r" b="b"/>
            <a:pathLst>
              <a:path w="21025" h="21249">
                <a:moveTo>
                  <a:pt x="19061" y="15000"/>
                </a:moveTo>
                <a:cubicBezTo>
                  <a:pt x="19061" y="15000"/>
                  <a:pt x="19061" y="14399"/>
                  <a:pt x="18079" y="14399"/>
                </a:cubicBezTo>
                <a:cubicBezTo>
                  <a:pt x="18079" y="13799"/>
                  <a:pt x="18079" y="13799"/>
                  <a:pt x="18079" y="13199"/>
                </a:cubicBezTo>
                <a:cubicBezTo>
                  <a:pt x="18079" y="13199"/>
                  <a:pt x="18079" y="12600"/>
                  <a:pt x="18079" y="12600"/>
                </a:cubicBezTo>
                <a:cubicBezTo>
                  <a:pt x="17097" y="11999"/>
                  <a:pt x="17097" y="11999"/>
                  <a:pt x="17097" y="11399"/>
                </a:cubicBezTo>
                <a:cubicBezTo>
                  <a:pt x="17097" y="11399"/>
                  <a:pt x="17097" y="10800"/>
                  <a:pt x="17097" y="10800"/>
                </a:cubicBezTo>
                <a:cubicBezTo>
                  <a:pt x="17097" y="10200"/>
                  <a:pt x="17097" y="9599"/>
                  <a:pt x="16115" y="9599"/>
                </a:cubicBezTo>
                <a:cubicBezTo>
                  <a:pt x="16115" y="8999"/>
                  <a:pt x="16115" y="8999"/>
                  <a:pt x="16115" y="8399"/>
                </a:cubicBezTo>
                <a:cubicBezTo>
                  <a:pt x="16115" y="8399"/>
                  <a:pt x="16115" y="7799"/>
                  <a:pt x="16115" y="7799"/>
                </a:cubicBezTo>
                <a:cubicBezTo>
                  <a:pt x="16115" y="7199"/>
                  <a:pt x="16115" y="7199"/>
                  <a:pt x="16115" y="6599"/>
                </a:cubicBezTo>
                <a:cubicBezTo>
                  <a:pt x="16115" y="6599"/>
                  <a:pt x="15134" y="5999"/>
                  <a:pt x="15134" y="5399"/>
                </a:cubicBezTo>
                <a:cubicBezTo>
                  <a:pt x="15134" y="5399"/>
                  <a:pt x="15134" y="4799"/>
                  <a:pt x="15134" y="4799"/>
                </a:cubicBezTo>
                <a:cubicBezTo>
                  <a:pt x="15134" y="4199"/>
                  <a:pt x="15134" y="4199"/>
                  <a:pt x="15134" y="3599"/>
                </a:cubicBezTo>
                <a:cubicBezTo>
                  <a:pt x="15134" y="3599"/>
                  <a:pt x="15134" y="2999"/>
                  <a:pt x="15134" y="2999"/>
                </a:cubicBezTo>
                <a:cubicBezTo>
                  <a:pt x="15134" y="2999"/>
                  <a:pt x="15134" y="2999"/>
                  <a:pt x="15134" y="2999"/>
                </a:cubicBezTo>
                <a:cubicBezTo>
                  <a:pt x="15134" y="2999"/>
                  <a:pt x="15134" y="2399"/>
                  <a:pt x="15134" y="2399"/>
                </a:cubicBezTo>
                <a:cubicBezTo>
                  <a:pt x="15134" y="1199"/>
                  <a:pt x="13170" y="0"/>
                  <a:pt x="11206" y="0"/>
                </a:cubicBezTo>
                <a:cubicBezTo>
                  <a:pt x="4334" y="0"/>
                  <a:pt x="4334" y="0"/>
                  <a:pt x="4334" y="0"/>
                </a:cubicBezTo>
                <a:cubicBezTo>
                  <a:pt x="2370" y="0"/>
                  <a:pt x="1388" y="599"/>
                  <a:pt x="1388" y="1199"/>
                </a:cubicBezTo>
                <a:cubicBezTo>
                  <a:pt x="406" y="1799"/>
                  <a:pt x="-575" y="2399"/>
                  <a:pt x="406" y="2999"/>
                </a:cubicBezTo>
                <a:cubicBezTo>
                  <a:pt x="1388" y="9599"/>
                  <a:pt x="6297" y="15599"/>
                  <a:pt x="13170" y="20400"/>
                </a:cubicBezTo>
                <a:cubicBezTo>
                  <a:pt x="14152" y="21000"/>
                  <a:pt x="16115" y="21600"/>
                  <a:pt x="18079" y="21000"/>
                </a:cubicBezTo>
                <a:cubicBezTo>
                  <a:pt x="18079" y="21000"/>
                  <a:pt x="18079" y="21000"/>
                  <a:pt x="19061" y="21000"/>
                </a:cubicBezTo>
                <a:cubicBezTo>
                  <a:pt x="20043" y="20400"/>
                  <a:pt x="21024" y="18599"/>
                  <a:pt x="21024" y="17400"/>
                </a:cubicBezTo>
                <a:cubicBezTo>
                  <a:pt x="20043" y="17400"/>
                  <a:pt x="20043" y="17400"/>
                  <a:pt x="20043" y="17400"/>
                </a:cubicBezTo>
                <a:cubicBezTo>
                  <a:pt x="20043" y="16799"/>
                  <a:pt x="20043" y="16199"/>
                  <a:pt x="19061" y="16199"/>
                </a:cubicBezTo>
                <a:cubicBezTo>
                  <a:pt x="19061" y="15599"/>
                  <a:pt x="19061" y="15599"/>
                  <a:pt x="19061" y="15000"/>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23" name="AutoShape 29"/>
          <p:cNvSpPr>
            <a:spLocks/>
          </p:cNvSpPr>
          <p:nvPr/>
        </p:nvSpPr>
        <p:spPr bwMode="auto">
          <a:xfrm>
            <a:off x="5348614" y="3462189"/>
            <a:ext cx="114300" cy="1079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00" y="0"/>
                </a:moveTo>
                <a:cubicBezTo>
                  <a:pt x="2025" y="0"/>
                  <a:pt x="2025" y="0"/>
                  <a:pt x="2025" y="0"/>
                </a:cubicBezTo>
                <a:cubicBezTo>
                  <a:pt x="675" y="0"/>
                  <a:pt x="0" y="1439"/>
                  <a:pt x="0" y="2879"/>
                </a:cubicBezTo>
                <a:cubicBezTo>
                  <a:pt x="0" y="16559"/>
                  <a:pt x="0" y="16559"/>
                  <a:pt x="0" y="16559"/>
                </a:cubicBezTo>
                <a:cubicBezTo>
                  <a:pt x="0" y="18000"/>
                  <a:pt x="675" y="19440"/>
                  <a:pt x="2025" y="19440"/>
                </a:cubicBezTo>
                <a:cubicBezTo>
                  <a:pt x="2025" y="19440"/>
                  <a:pt x="2700" y="19440"/>
                  <a:pt x="2700" y="19440"/>
                </a:cubicBezTo>
                <a:cubicBezTo>
                  <a:pt x="2700" y="19440"/>
                  <a:pt x="2700" y="19440"/>
                  <a:pt x="2700" y="19440"/>
                </a:cubicBezTo>
                <a:cubicBezTo>
                  <a:pt x="3375" y="19440"/>
                  <a:pt x="4725" y="19440"/>
                  <a:pt x="5400" y="19440"/>
                </a:cubicBezTo>
                <a:cubicBezTo>
                  <a:pt x="5400" y="19440"/>
                  <a:pt x="5400" y="19440"/>
                  <a:pt x="5400" y="19440"/>
                </a:cubicBezTo>
                <a:cubicBezTo>
                  <a:pt x="6075" y="19440"/>
                  <a:pt x="7425" y="20160"/>
                  <a:pt x="8100" y="20160"/>
                </a:cubicBezTo>
                <a:cubicBezTo>
                  <a:pt x="8100" y="20160"/>
                  <a:pt x="8775" y="20160"/>
                  <a:pt x="8775" y="20160"/>
                </a:cubicBezTo>
                <a:cubicBezTo>
                  <a:pt x="9450" y="20160"/>
                  <a:pt x="10125" y="20879"/>
                  <a:pt x="10800" y="20879"/>
                </a:cubicBezTo>
                <a:cubicBezTo>
                  <a:pt x="11475" y="20879"/>
                  <a:pt x="11475" y="20879"/>
                  <a:pt x="11475" y="20879"/>
                </a:cubicBezTo>
                <a:cubicBezTo>
                  <a:pt x="12150" y="20879"/>
                  <a:pt x="12150" y="20879"/>
                  <a:pt x="12150" y="20879"/>
                </a:cubicBezTo>
                <a:cubicBezTo>
                  <a:pt x="12150" y="20879"/>
                  <a:pt x="12825" y="20879"/>
                  <a:pt x="12825" y="20879"/>
                </a:cubicBezTo>
                <a:cubicBezTo>
                  <a:pt x="13500" y="21600"/>
                  <a:pt x="14175" y="21600"/>
                  <a:pt x="14175" y="21600"/>
                </a:cubicBezTo>
                <a:cubicBezTo>
                  <a:pt x="14850" y="21600"/>
                  <a:pt x="14850" y="21600"/>
                  <a:pt x="15525" y="21600"/>
                </a:cubicBezTo>
                <a:cubicBezTo>
                  <a:pt x="16200" y="21600"/>
                  <a:pt x="17550" y="20879"/>
                  <a:pt x="17550" y="20160"/>
                </a:cubicBezTo>
                <a:cubicBezTo>
                  <a:pt x="17550" y="20160"/>
                  <a:pt x="17550" y="19440"/>
                  <a:pt x="17550" y="19440"/>
                </a:cubicBezTo>
                <a:cubicBezTo>
                  <a:pt x="18225" y="18720"/>
                  <a:pt x="18225" y="18720"/>
                  <a:pt x="18225" y="18000"/>
                </a:cubicBezTo>
                <a:cubicBezTo>
                  <a:pt x="18225" y="18000"/>
                  <a:pt x="18225" y="18000"/>
                  <a:pt x="18225" y="18000"/>
                </a:cubicBezTo>
                <a:cubicBezTo>
                  <a:pt x="19575" y="14399"/>
                  <a:pt x="20250" y="10800"/>
                  <a:pt x="20925" y="7199"/>
                </a:cubicBezTo>
                <a:cubicBezTo>
                  <a:pt x="20925" y="7199"/>
                  <a:pt x="20925" y="7199"/>
                  <a:pt x="20925" y="7199"/>
                </a:cubicBezTo>
                <a:cubicBezTo>
                  <a:pt x="20925" y="6479"/>
                  <a:pt x="20925" y="5759"/>
                  <a:pt x="20925" y="5039"/>
                </a:cubicBezTo>
                <a:cubicBezTo>
                  <a:pt x="20925" y="5039"/>
                  <a:pt x="20925" y="5039"/>
                  <a:pt x="20925" y="4319"/>
                </a:cubicBezTo>
                <a:cubicBezTo>
                  <a:pt x="20925" y="4319"/>
                  <a:pt x="20925" y="3599"/>
                  <a:pt x="21600" y="3599"/>
                </a:cubicBezTo>
                <a:cubicBezTo>
                  <a:pt x="21600" y="2159"/>
                  <a:pt x="20925" y="1439"/>
                  <a:pt x="20250" y="1439"/>
                </a:cubicBezTo>
                <a:cubicBezTo>
                  <a:pt x="20250" y="719"/>
                  <a:pt x="19575" y="0"/>
                  <a:pt x="18900" y="0"/>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24" name="AutoShape 30"/>
          <p:cNvSpPr>
            <a:spLocks/>
          </p:cNvSpPr>
          <p:nvPr/>
        </p:nvSpPr>
        <p:spPr bwMode="auto">
          <a:xfrm>
            <a:off x="5216851" y="3462189"/>
            <a:ext cx="114300" cy="1079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6559"/>
                </a:moveTo>
                <a:cubicBezTo>
                  <a:pt x="21600" y="2879"/>
                  <a:pt x="21600" y="2879"/>
                  <a:pt x="21600" y="2879"/>
                </a:cubicBezTo>
                <a:cubicBezTo>
                  <a:pt x="21600" y="1439"/>
                  <a:pt x="20250" y="0"/>
                  <a:pt x="18900" y="0"/>
                </a:cubicBezTo>
                <a:cubicBezTo>
                  <a:pt x="2700" y="0"/>
                  <a:pt x="2700" y="0"/>
                  <a:pt x="2700" y="0"/>
                </a:cubicBezTo>
                <a:cubicBezTo>
                  <a:pt x="2025" y="0"/>
                  <a:pt x="675" y="719"/>
                  <a:pt x="675" y="1439"/>
                </a:cubicBezTo>
                <a:cubicBezTo>
                  <a:pt x="0" y="1439"/>
                  <a:pt x="0" y="2159"/>
                  <a:pt x="0" y="3599"/>
                </a:cubicBezTo>
                <a:cubicBezTo>
                  <a:pt x="0" y="3599"/>
                  <a:pt x="0" y="4319"/>
                  <a:pt x="0" y="4319"/>
                </a:cubicBezTo>
                <a:cubicBezTo>
                  <a:pt x="0" y="4319"/>
                  <a:pt x="0" y="5039"/>
                  <a:pt x="0" y="5039"/>
                </a:cubicBezTo>
                <a:cubicBezTo>
                  <a:pt x="0" y="5759"/>
                  <a:pt x="0" y="6479"/>
                  <a:pt x="0" y="7199"/>
                </a:cubicBezTo>
                <a:cubicBezTo>
                  <a:pt x="0" y="7199"/>
                  <a:pt x="0" y="7199"/>
                  <a:pt x="0" y="7199"/>
                </a:cubicBezTo>
                <a:cubicBezTo>
                  <a:pt x="675" y="10800"/>
                  <a:pt x="1350" y="14399"/>
                  <a:pt x="2700" y="18000"/>
                </a:cubicBezTo>
                <a:cubicBezTo>
                  <a:pt x="2700" y="18000"/>
                  <a:pt x="2700" y="18000"/>
                  <a:pt x="2700" y="18000"/>
                </a:cubicBezTo>
                <a:cubicBezTo>
                  <a:pt x="2700" y="18720"/>
                  <a:pt x="3375" y="18720"/>
                  <a:pt x="3375" y="19440"/>
                </a:cubicBezTo>
                <a:cubicBezTo>
                  <a:pt x="3375" y="19440"/>
                  <a:pt x="3375" y="20160"/>
                  <a:pt x="3375" y="20160"/>
                </a:cubicBezTo>
                <a:cubicBezTo>
                  <a:pt x="4050" y="20879"/>
                  <a:pt x="4725" y="21600"/>
                  <a:pt x="6075" y="21600"/>
                </a:cubicBezTo>
                <a:cubicBezTo>
                  <a:pt x="6075" y="21600"/>
                  <a:pt x="6075" y="21600"/>
                  <a:pt x="6075" y="21600"/>
                </a:cubicBezTo>
                <a:cubicBezTo>
                  <a:pt x="6075" y="21600"/>
                  <a:pt x="6075" y="21600"/>
                  <a:pt x="6750" y="21600"/>
                </a:cubicBezTo>
                <a:cubicBezTo>
                  <a:pt x="7425" y="21600"/>
                  <a:pt x="8100" y="21600"/>
                  <a:pt x="8100" y="20879"/>
                </a:cubicBezTo>
                <a:cubicBezTo>
                  <a:pt x="8775" y="20879"/>
                  <a:pt x="8775" y="20879"/>
                  <a:pt x="8775" y="20879"/>
                </a:cubicBezTo>
                <a:cubicBezTo>
                  <a:pt x="8775" y="20879"/>
                  <a:pt x="8775" y="20879"/>
                  <a:pt x="9450" y="20879"/>
                </a:cubicBezTo>
                <a:cubicBezTo>
                  <a:pt x="9450" y="20879"/>
                  <a:pt x="10125" y="20879"/>
                  <a:pt x="10125" y="20879"/>
                </a:cubicBezTo>
                <a:cubicBezTo>
                  <a:pt x="10800" y="20879"/>
                  <a:pt x="11475" y="20160"/>
                  <a:pt x="12150" y="20160"/>
                </a:cubicBezTo>
                <a:cubicBezTo>
                  <a:pt x="12150" y="20160"/>
                  <a:pt x="12825" y="20160"/>
                  <a:pt x="12825" y="20160"/>
                </a:cubicBezTo>
                <a:cubicBezTo>
                  <a:pt x="14175" y="20160"/>
                  <a:pt x="14850" y="19440"/>
                  <a:pt x="15525" y="19440"/>
                </a:cubicBezTo>
                <a:cubicBezTo>
                  <a:pt x="15525" y="19440"/>
                  <a:pt x="15525" y="19440"/>
                  <a:pt x="15525" y="19440"/>
                </a:cubicBezTo>
                <a:cubicBezTo>
                  <a:pt x="16875" y="19440"/>
                  <a:pt x="17550" y="19440"/>
                  <a:pt x="18225" y="19440"/>
                </a:cubicBezTo>
                <a:cubicBezTo>
                  <a:pt x="18225" y="19440"/>
                  <a:pt x="18225" y="19440"/>
                  <a:pt x="18225" y="19440"/>
                </a:cubicBezTo>
                <a:cubicBezTo>
                  <a:pt x="18900" y="19440"/>
                  <a:pt x="18900" y="19440"/>
                  <a:pt x="18900" y="19440"/>
                </a:cubicBezTo>
                <a:cubicBezTo>
                  <a:pt x="20250" y="19440"/>
                  <a:pt x="21600" y="18000"/>
                  <a:pt x="21600" y="16559"/>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25" name="AutoShape 31"/>
          <p:cNvSpPr>
            <a:spLocks/>
          </p:cNvSpPr>
          <p:nvPr/>
        </p:nvSpPr>
        <p:spPr bwMode="auto">
          <a:xfrm>
            <a:off x="5254951" y="3576489"/>
            <a:ext cx="76200" cy="714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42" y="20520"/>
                </a:moveTo>
                <a:cubicBezTo>
                  <a:pt x="20571" y="19440"/>
                  <a:pt x="21600" y="18360"/>
                  <a:pt x="21600" y="17280"/>
                </a:cubicBezTo>
                <a:cubicBezTo>
                  <a:pt x="21600" y="4320"/>
                  <a:pt x="21600" y="4320"/>
                  <a:pt x="21600" y="4320"/>
                </a:cubicBezTo>
                <a:cubicBezTo>
                  <a:pt x="21600" y="3240"/>
                  <a:pt x="20571" y="1080"/>
                  <a:pt x="19542" y="1080"/>
                </a:cubicBezTo>
                <a:cubicBezTo>
                  <a:pt x="19542" y="0"/>
                  <a:pt x="18514" y="0"/>
                  <a:pt x="17485" y="0"/>
                </a:cubicBezTo>
                <a:cubicBezTo>
                  <a:pt x="15428" y="0"/>
                  <a:pt x="14399" y="0"/>
                  <a:pt x="13371" y="0"/>
                </a:cubicBezTo>
                <a:cubicBezTo>
                  <a:pt x="13371" y="0"/>
                  <a:pt x="13371" y="0"/>
                  <a:pt x="13371" y="0"/>
                </a:cubicBezTo>
                <a:cubicBezTo>
                  <a:pt x="12342" y="0"/>
                  <a:pt x="10285" y="0"/>
                  <a:pt x="9257" y="1080"/>
                </a:cubicBezTo>
                <a:cubicBezTo>
                  <a:pt x="9257" y="1080"/>
                  <a:pt x="8228" y="1080"/>
                  <a:pt x="8228" y="1080"/>
                </a:cubicBezTo>
                <a:cubicBezTo>
                  <a:pt x="7199" y="1080"/>
                  <a:pt x="6171" y="1080"/>
                  <a:pt x="5142" y="1080"/>
                </a:cubicBezTo>
                <a:cubicBezTo>
                  <a:pt x="5142" y="1080"/>
                  <a:pt x="4114" y="2160"/>
                  <a:pt x="4114" y="2160"/>
                </a:cubicBezTo>
                <a:cubicBezTo>
                  <a:pt x="4114" y="2160"/>
                  <a:pt x="3085" y="2160"/>
                  <a:pt x="3085" y="2160"/>
                </a:cubicBezTo>
                <a:cubicBezTo>
                  <a:pt x="2057" y="2160"/>
                  <a:pt x="1028" y="3240"/>
                  <a:pt x="0" y="4320"/>
                </a:cubicBezTo>
                <a:cubicBezTo>
                  <a:pt x="0" y="6480"/>
                  <a:pt x="0" y="7560"/>
                  <a:pt x="1028" y="8640"/>
                </a:cubicBezTo>
                <a:cubicBezTo>
                  <a:pt x="1028" y="8640"/>
                  <a:pt x="1028" y="8640"/>
                  <a:pt x="1028" y="8640"/>
                </a:cubicBezTo>
                <a:cubicBezTo>
                  <a:pt x="1028" y="9720"/>
                  <a:pt x="2057" y="9720"/>
                  <a:pt x="2057" y="10800"/>
                </a:cubicBezTo>
                <a:cubicBezTo>
                  <a:pt x="2057" y="10800"/>
                  <a:pt x="2057" y="10800"/>
                  <a:pt x="3085" y="10800"/>
                </a:cubicBezTo>
                <a:cubicBezTo>
                  <a:pt x="3085" y="11880"/>
                  <a:pt x="4114" y="11880"/>
                  <a:pt x="4114" y="12960"/>
                </a:cubicBezTo>
                <a:cubicBezTo>
                  <a:pt x="4114" y="12960"/>
                  <a:pt x="5142" y="12960"/>
                  <a:pt x="5142" y="14040"/>
                </a:cubicBezTo>
                <a:cubicBezTo>
                  <a:pt x="5142" y="14040"/>
                  <a:pt x="5142" y="14040"/>
                  <a:pt x="6171" y="15120"/>
                </a:cubicBezTo>
                <a:cubicBezTo>
                  <a:pt x="6171" y="15120"/>
                  <a:pt x="6171" y="15120"/>
                  <a:pt x="7199" y="15120"/>
                </a:cubicBezTo>
                <a:cubicBezTo>
                  <a:pt x="7199" y="16199"/>
                  <a:pt x="7199" y="16199"/>
                  <a:pt x="7199" y="16199"/>
                </a:cubicBezTo>
                <a:cubicBezTo>
                  <a:pt x="8228" y="16199"/>
                  <a:pt x="8228" y="16199"/>
                  <a:pt x="9257" y="17280"/>
                </a:cubicBezTo>
                <a:cubicBezTo>
                  <a:pt x="9257" y="17280"/>
                  <a:pt x="9257" y="17280"/>
                  <a:pt x="9257" y="17280"/>
                </a:cubicBezTo>
                <a:cubicBezTo>
                  <a:pt x="10285" y="17280"/>
                  <a:pt x="10285" y="18360"/>
                  <a:pt x="10285" y="18360"/>
                </a:cubicBezTo>
                <a:cubicBezTo>
                  <a:pt x="11314" y="18360"/>
                  <a:pt x="11314" y="18360"/>
                  <a:pt x="11314" y="18360"/>
                </a:cubicBezTo>
                <a:cubicBezTo>
                  <a:pt x="11314" y="19440"/>
                  <a:pt x="12342" y="19440"/>
                  <a:pt x="12342" y="19440"/>
                </a:cubicBezTo>
                <a:cubicBezTo>
                  <a:pt x="12342" y="19440"/>
                  <a:pt x="12342" y="19440"/>
                  <a:pt x="13371" y="19440"/>
                </a:cubicBezTo>
                <a:cubicBezTo>
                  <a:pt x="13371" y="19440"/>
                  <a:pt x="14399" y="20520"/>
                  <a:pt x="14399" y="20520"/>
                </a:cubicBezTo>
                <a:cubicBezTo>
                  <a:pt x="14399" y="20520"/>
                  <a:pt x="14399" y="20520"/>
                  <a:pt x="14399" y="20520"/>
                </a:cubicBezTo>
                <a:cubicBezTo>
                  <a:pt x="15428" y="20520"/>
                  <a:pt x="15428" y="20520"/>
                  <a:pt x="16457" y="21599"/>
                </a:cubicBezTo>
                <a:cubicBezTo>
                  <a:pt x="17485" y="21599"/>
                  <a:pt x="18514" y="21599"/>
                  <a:pt x="19542" y="20520"/>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26" name="AutoShape 32"/>
          <p:cNvSpPr>
            <a:spLocks/>
          </p:cNvSpPr>
          <p:nvPr/>
        </p:nvSpPr>
        <p:spPr bwMode="auto">
          <a:xfrm>
            <a:off x="5348614" y="3576489"/>
            <a:ext cx="71437" cy="714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320"/>
                </a:moveTo>
                <a:cubicBezTo>
                  <a:pt x="20520" y="3240"/>
                  <a:pt x="19440" y="2160"/>
                  <a:pt x="18360" y="2160"/>
                </a:cubicBezTo>
                <a:cubicBezTo>
                  <a:pt x="18360" y="2160"/>
                  <a:pt x="18360" y="2160"/>
                  <a:pt x="17280" y="2160"/>
                </a:cubicBezTo>
                <a:cubicBezTo>
                  <a:pt x="17280" y="2160"/>
                  <a:pt x="17280" y="2160"/>
                  <a:pt x="16199" y="1080"/>
                </a:cubicBezTo>
                <a:cubicBezTo>
                  <a:pt x="15120" y="1080"/>
                  <a:pt x="14040" y="1080"/>
                  <a:pt x="12960" y="1080"/>
                </a:cubicBezTo>
                <a:cubicBezTo>
                  <a:pt x="12960" y="1080"/>
                  <a:pt x="12960" y="1080"/>
                  <a:pt x="11880" y="1080"/>
                </a:cubicBezTo>
                <a:cubicBezTo>
                  <a:pt x="10800" y="0"/>
                  <a:pt x="9720" y="0"/>
                  <a:pt x="8640" y="0"/>
                </a:cubicBezTo>
                <a:cubicBezTo>
                  <a:pt x="7560" y="0"/>
                  <a:pt x="7560" y="0"/>
                  <a:pt x="7560" y="0"/>
                </a:cubicBezTo>
                <a:cubicBezTo>
                  <a:pt x="6480" y="0"/>
                  <a:pt x="5400" y="0"/>
                  <a:pt x="3240" y="0"/>
                </a:cubicBezTo>
                <a:cubicBezTo>
                  <a:pt x="2160" y="0"/>
                  <a:pt x="2160" y="0"/>
                  <a:pt x="1080" y="1080"/>
                </a:cubicBezTo>
                <a:cubicBezTo>
                  <a:pt x="0" y="1080"/>
                  <a:pt x="0" y="3240"/>
                  <a:pt x="0" y="4320"/>
                </a:cubicBezTo>
                <a:cubicBezTo>
                  <a:pt x="0" y="17280"/>
                  <a:pt x="0" y="17280"/>
                  <a:pt x="0" y="17280"/>
                </a:cubicBezTo>
                <a:cubicBezTo>
                  <a:pt x="0" y="18360"/>
                  <a:pt x="0" y="19440"/>
                  <a:pt x="1080" y="20520"/>
                </a:cubicBezTo>
                <a:cubicBezTo>
                  <a:pt x="2160" y="21599"/>
                  <a:pt x="3240" y="21599"/>
                  <a:pt x="5400" y="21599"/>
                </a:cubicBezTo>
                <a:cubicBezTo>
                  <a:pt x="5400" y="20520"/>
                  <a:pt x="6480" y="20520"/>
                  <a:pt x="6480" y="20520"/>
                </a:cubicBezTo>
                <a:cubicBezTo>
                  <a:pt x="6480" y="20520"/>
                  <a:pt x="6480" y="20520"/>
                  <a:pt x="6480" y="20520"/>
                </a:cubicBezTo>
                <a:cubicBezTo>
                  <a:pt x="7560" y="20520"/>
                  <a:pt x="7560" y="19440"/>
                  <a:pt x="8640" y="19440"/>
                </a:cubicBezTo>
                <a:cubicBezTo>
                  <a:pt x="8640" y="19440"/>
                  <a:pt x="8640" y="19440"/>
                  <a:pt x="8640" y="19440"/>
                </a:cubicBezTo>
                <a:cubicBezTo>
                  <a:pt x="8640" y="19440"/>
                  <a:pt x="9720" y="19440"/>
                  <a:pt x="9720" y="18360"/>
                </a:cubicBezTo>
                <a:cubicBezTo>
                  <a:pt x="10800" y="18360"/>
                  <a:pt x="10800" y="18360"/>
                  <a:pt x="10800" y="18360"/>
                </a:cubicBezTo>
                <a:cubicBezTo>
                  <a:pt x="10800" y="18360"/>
                  <a:pt x="11880" y="17280"/>
                  <a:pt x="11880" y="17280"/>
                </a:cubicBezTo>
                <a:cubicBezTo>
                  <a:pt x="11880" y="17280"/>
                  <a:pt x="11880" y="17280"/>
                  <a:pt x="12960" y="17280"/>
                </a:cubicBezTo>
                <a:cubicBezTo>
                  <a:pt x="12960" y="16199"/>
                  <a:pt x="12960" y="16199"/>
                  <a:pt x="14040" y="16199"/>
                </a:cubicBezTo>
                <a:cubicBezTo>
                  <a:pt x="14040" y="16199"/>
                  <a:pt x="14040" y="16199"/>
                  <a:pt x="15120" y="15120"/>
                </a:cubicBezTo>
                <a:cubicBezTo>
                  <a:pt x="15120" y="15120"/>
                  <a:pt x="15120" y="15120"/>
                  <a:pt x="15120" y="15120"/>
                </a:cubicBezTo>
                <a:cubicBezTo>
                  <a:pt x="16199" y="14040"/>
                  <a:pt x="16199" y="14040"/>
                  <a:pt x="16199" y="14040"/>
                </a:cubicBezTo>
                <a:cubicBezTo>
                  <a:pt x="17280" y="12960"/>
                  <a:pt x="17280" y="12960"/>
                  <a:pt x="17280" y="12960"/>
                </a:cubicBezTo>
                <a:cubicBezTo>
                  <a:pt x="18360" y="11880"/>
                  <a:pt x="18360" y="11880"/>
                  <a:pt x="19440" y="10800"/>
                </a:cubicBezTo>
                <a:cubicBezTo>
                  <a:pt x="19440" y="10800"/>
                  <a:pt x="19440" y="10800"/>
                  <a:pt x="19440" y="10800"/>
                </a:cubicBezTo>
                <a:cubicBezTo>
                  <a:pt x="19440" y="9720"/>
                  <a:pt x="20520" y="9720"/>
                  <a:pt x="20520" y="8640"/>
                </a:cubicBezTo>
                <a:cubicBezTo>
                  <a:pt x="20520" y="8640"/>
                  <a:pt x="20520" y="8640"/>
                  <a:pt x="20520" y="8640"/>
                </a:cubicBezTo>
                <a:cubicBezTo>
                  <a:pt x="21599" y="7560"/>
                  <a:pt x="21599" y="6480"/>
                  <a:pt x="21599" y="4320"/>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27" name="AutoShape 33"/>
          <p:cNvSpPr>
            <a:spLocks/>
          </p:cNvSpPr>
          <p:nvPr/>
        </p:nvSpPr>
        <p:spPr bwMode="auto">
          <a:xfrm>
            <a:off x="5456564" y="3322489"/>
            <a:ext cx="77787" cy="125413"/>
          </a:xfrm>
          <a:custGeom>
            <a:avLst/>
            <a:gdLst>
              <a:gd name="T0" fmla="+- 0 11098 597"/>
              <a:gd name="T1" fmla="*/ T0 w 21003"/>
              <a:gd name="T2" fmla="*/ 10800 h 21600"/>
              <a:gd name="T3" fmla="+- 0 11098 597"/>
              <a:gd name="T4" fmla="*/ T3 w 21003"/>
              <a:gd name="T5" fmla="*/ 10800 h 21600"/>
              <a:gd name="T6" fmla="+- 0 11098 597"/>
              <a:gd name="T7" fmla="*/ T6 w 21003"/>
              <a:gd name="T8" fmla="*/ 10800 h 21600"/>
              <a:gd name="T9" fmla="+- 0 11098 597"/>
              <a:gd name="T10" fmla="*/ T9 w 21003"/>
              <a:gd name="T11" fmla="*/ 10800 h 21600"/>
            </a:gdLst>
            <a:ahLst/>
            <a:cxnLst>
              <a:cxn ang="0">
                <a:pos x="T1" y="T2"/>
              </a:cxn>
              <a:cxn ang="0">
                <a:pos x="T4" y="T5"/>
              </a:cxn>
              <a:cxn ang="0">
                <a:pos x="T7" y="T8"/>
              </a:cxn>
              <a:cxn ang="0">
                <a:pos x="T10" y="T11"/>
              </a:cxn>
            </a:cxnLst>
            <a:rect l="0" t="0" r="r" b="b"/>
            <a:pathLst>
              <a:path w="21003" h="21600">
                <a:moveTo>
                  <a:pt x="5293" y="19131"/>
                </a:moveTo>
                <a:cubicBezTo>
                  <a:pt x="5293" y="19131"/>
                  <a:pt x="5293" y="19131"/>
                  <a:pt x="5293" y="18514"/>
                </a:cubicBezTo>
                <a:cubicBezTo>
                  <a:pt x="5293" y="18514"/>
                  <a:pt x="5293" y="18514"/>
                  <a:pt x="5293" y="18514"/>
                </a:cubicBezTo>
                <a:cubicBezTo>
                  <a:pt x="5293" y="18514"/>
                  <a:pt x="5293" y="17897"/>
                  <a:pt x="5293" y="17897"/>
                </a:cubicBezTo>
                <a:cubicBezTo>
                  <a:pt x="5293" y="17280"/>
                  <a:pt x="5293" y="17280"/>
                  <a:pt x="5293" y="16662"/>
                </a:cubicBezTo>
                <a:cubicBezTo>
                  <a:pt x="5293" y="16662"/>
                  <a:pt x="5293" y="16045"/>
                  <a:pt x="5293" y="16045"/>
                </a:cubicBezTo>
                <a:cubicBezTo>
                  <a:pt x="5293" y="15428"/>
                  <a:pt x="5293" y="15428"/>
                  <a:pt x="5293" y="14811"/>
                </a:cubicBezTo>
                <a:cubicBezTo>
                  <a:pt x="5293" y="14811"/>
                  <a:pt x="4312" y="14194"/>
                  <a:pt x="4312" y="14194"/>
                </a:cubicBezTo>
                <a:cubicBezTo>
                  <a:pt x="4312" y="13577"/>
                  <a:pt x="4312" y="12960"/>
                  <a:pt x="4312" y="12960"/>
                </a:cubicBezTo>
                <a:cubicBezTo>
                  <a:pt x="4312" y="12342"/>
                  <a:pt x="4312" y="12342"/>
                  <a:pt x="4312" y="11725"/>
                </a:cubicBezTo>
                <a:cubicBezTo>
                  <a:pt x="4312" y="11725"/>
                  <a:pt x="4312" y="11108"/>
                  <a:pt x="3330" y="11108"/>
                </a:cubicBezTo>
                <a:cubicBezTo>
                  <a:pt x="3330" y="10491"/>
                  <a:pt x="3330" y="10491"/>
                  <a:pt x="3330" y="9874"/>
                </a:cubicBezTo>
                <a:cubicBezTo>
                  <a:pt x="3330" y="9874"/>
                  <a:pt x="3330" y="9257"/>
                  <a:pt x="3330" y="9257"/>
                </a:cubicBezTo>
                <a:cubicBezTo>
                  <a:pt x="3330" y="8640"/>
                  <a:pt x="2348" y="8640"/>
                  <a:pt x="2348" y="8022"/>
                </a:cubicBezTo>
                <a:cubicBezTo>
                  <a:pt x="2348" y="8022"/>
                  <a:pt x="2348" y="7405"/>
                  <a:pt x="2348" y="7405"/>
                </a:cubicBezTo>
                <a:cubicBezTo>
                  <a:pt x="2348" y="6788"/>
                  <a:pt x="1366" y="6788"/>
                  <a:pt x="1366" y="6171"/>
                </a:cubicBezTo>
                <a:cubicBezTo>
                  <a:pt x="1366" y="6171"/>
                  <a:pt x="1366" y="5554"/>
                  <a:pt x="1366" y="5554"/>
                </a:cubicBezTo>
                <a:cubicBezTo>
                  <a:pt x="1366" y="4937"/>
                  <a:pt x="384" y="4937"/>
                  <a:pt x="384" y="4320"/>
                </a:cubicBezTo>
                <a:cubicBezTo>
                  <a:pt x="384" y="4320"/>
                  <a:pt x="384" y="3702"/>
                  <a:pt x="384" y="3702"/>
                </a:cubicBezTo>
                <a:cubicBezTo>
                  <a:pt x="-597" y="2468"/>
                  <a:pt x="384" y="1234"/>
                  <a:pt x="2348" y="617"/>
                </a:cubicBezTo>
                <a:cubicBezTo>
                  <a:pt x="2348" y="617"/>
                  <a:pt x="2348" y="0"/>
                  <a:pt x="3330" y="0"/>
                </a:cubicBezTo>
                <a:cubicBezTo>
                  <a:pt x="3330" y="0"/>
                  <a:pt x="4312" y="0"/>
                  <a:pt x="4312" y="0"/>
                </a:cubicBezTo>
                <a:cubicBezTo>
                  <a:pt x="6275" y="0"/>
                  <a:pt x="7257" y="0"/>
                  <a:pt x="7257" y="617"/>
                </a:cubicBezTo>
                <a:cubicBezTo>
                  <a:pt x="15112" y="5554"/>
                  <a:pt x="19039" y="12342"/>
                  <a:pt x="21002" y="18514"/>
                </a:cubicBezTo>
                <a:cubicBezTo>
                  <a:pt x="21002" y="19748"/>
                  <a:pt x="20021" y="20365"/>
                  <a:pt x="20021" y="20982"/>
                </a:cubicBezTo>
                <a:cubicBezTo>
                  <a:pt x="19039" y="20982"/>
                  <a:pt x="18057" y="21599"/>
                  <a:pt x="17075" y="21599"/>
                </a:cubicBezTo>
                <a:cubicBezTo>
                  <a:pt x="9221" y="21599"/>
                  <a:pt x="9221" y="21599"/>
                  <a:pt x="9221" y="21599"/>
                </a:cubicBezTo>
                <a:cubicBezTo>
                  <a:pt x="7257" y="21599"/>
                  <a:pt x="6275" y="20365"/>
                  <a:pt x="5293" y="19131"/>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28" name="AutoShape 34"/>
          <p:cNvSpPr>
            <a:spLocks/>
          </p:cNvSpPr>
          <p:nvPr/>
        </p:nvSpPr>
        <p:spPr bwMode="auto">
          <a:xfrm>
            <a:off x="5142239" y="3319314"/>
            <a:ext cx="77787" cy="128588"/>
          </a:xfrm>
          <a:custGeom>
            <a:avLst/>
            <a:gdLst>
              <a:gd name="T0" fmla="+- 0 11087 575"/>
              <a:gd name="T1" fmla="*/ T0 w 21025"/>
              <a:gd name="T2" fmla="+- 0 10975 351"/>
              <a:gd name="T3" fmla="*/ 10975 h 21249"/>
              <a:gd name="T4" fmla="+- 0 11087 575"/>
              <a:gd name="T5" fmla="*/ T4 w 21025"/>
              <a:gd name="T6" fmla="+- 0 10975 351"/>
              <a:gd name="T7" fmla="*/ 10975 h 21249"/>
              <a:gd name="T8" fmla="+- 0 11087 575"/>
              <a:gd name="T9" fmla="*/ T8 w 21025"/>
              <a:gd name="T10" fmla="+- 0 10975 351"/>
              <a:gd name="T11" fmla="*/ 10975 h 21249"/>
              <a:gd name="T12" fmla="+- 0 11087 575"/>
              <a:gd name="T13" fmla="*/ T12 w 21025"/>
              <a:gd name="T14" fmla="+- 0 10975 351"/>
              <a:gd name="T15" fmla="*/ 10975 h 21249"/>
            </a:gdLst>
            <a:ahLst/>
            <a:cxnLst>
              <a:cxn ang="0">
                <a:pos x="T1" y="T3"/>
              </a:cxn>
              <a:cxn ang="0">
                <a:pos x="T5" y="T7"/>
              </a:cxn>
              <a:cxn ang="0">
                <a:pos x="T9" y="T11"/>
              </a:cxn>
              <a:cxn ang="0">
                <a:pos x="T13" y="T15"/>
              </a:cxn>
            </a:cxnLst>
            <a:rect l="0" t="0" r="r" b="b"/>
            <a:pathLst>
              <a:path w="21025" h="21249">
                <a:moveTo>
                  <a:pt x="19061" y="6248"/>
                </a:moveTo>
                <a:cubicBezTo>
                  <a:pt x="19061" y="6248"/>
                  <a:pt x="19061" y="6848"/>
                  <a:pt x="18079" y="7448"/>
                </a:cubicBezTo>
                <a:cubicBezTo>
                  <a:pt x="18079" y="7448"/>
                  <a:pt x="18079" y="7448"/>
                  <a:pt x="18079" y="8048"/>
                </a:cubicBezTo>
                <a:cubicBezTo>
                  <a:pt x="18079" y="8048"/>
                  <a:pt x="18079" y="8648"/>
                  <a:pt x="18079" y="9248"/>
                </a:cubicBezTo>
                <a:cubicBezTo>
                  <a:pt x="17097" y="9248"/>
                  <a:pt x="17097" y="9848"/>
                  <a:pt x="17097" y="9848"/>
                </a:cubicBezTo>
                <a:cubicBezTo>
                  <a:pt x="17097" y="10449"/>
                  <a:pt x="17097" y="10449"/>
                  <a:pt x="17097" y="11048"/>
                </a:cubicBezTo>
                <a:cubicBezTo>
                  <a:pt x="17097" y="11048"/>
                  <a:pt x="17097" y="11648"/>
                  <a:pt x="16115" y="11648"/>
                </a:cubicBezTo>
                <a:cubicBezTo>
                  <a:pt x="16115" y="12248"/>
                  <a:pt x="16115" y="12248"/>
                  <a:pt x="16115" y="12849"/>
                </a:cubicBezTo>
                <a:cubicBezTo>
                  <a:pt x="16115" y="12849"/>
                  <a:pt x="16115" y="13448"/>
                  <a:pt x="16115" y="14048"/>
                </a:cubicBezTo>
                <a:cubicBezTo>
                  <a:pt x="16115" y="14048"/>
                  <a:pt x="16115" y="14648"/>
                  <a:pt x="16115" y="14648"/>
                </a:cubicBezTo>
                <a:cubicBezTo>
                  <a:pt x="16115" y="15249"/>
                  <a:pt x="15134" y="15249"/>
                  <a:pt x="15134" y="15849"/>
                </a:cubicBezTo>
                <a:cubicBezTo>
                  <a:pt x="15134" y="15849"/>
                  <a:pt x="15134" y="16448"/>
                  <a:pt x="15134" y="16448"/>
                </a:cubicBezTo>
                <a:cubicBezTo>
                  <a:pt x="15134" y="17049"/>
                  <a:pt x="15134" y="17049"/>
                  <a:pt x="15134" y="17648"/>
                </a:cubicBezTo>
                <a:cubicBezTo>
                  <a:pt x="15134" y="17648"/>
                  <a:pt x="15134" y="18248"/>
                  <a:pt x="15134" y="18248"/>
                </a:cubicBezTo>
                <a:cubicBezTo>
                  <a:pt x="15134" y="18248"/>
                  <a:pt x="15134" y="18248"/>
                  <a:pt x="15134" y="18248"/>
                </a:cubicBezTo>
                <a:cubicBezTo>
                  <a:pt x="15134" y="18848"/>
                  <a:pt x="15134" y="18848"/>
                  <a:pt x="15134" y="18848"/>
                </a:cubicBezTo>
                <a:cubicBezTo>
                  <a:pt x="15134" y="20049"/>
                  <a:pt x="13170" y="21249"/>
                  <a:pt x="11206" y="21249"/>
                </a:cubicBezTo>
                <a:cubicBezTo>
                  <a:pt x="4334" y="21249"/>
                  <a:pt x="4334" y="21249"/>
                  <a:pt x="4334" y="21249"/>
                </a:cubicBezTo>
                <a:cubicBezTo>
                  <a:pt x="2370" y="21249"/>
                  <a:pt x="1388" y="20649"/>
                  <a:pt x="1388" y="20649"/>
                </a:cubicBezTo>
                <a:cubicBezTo>
                  <a:pt x="406" y="20049"/>
                  <a:pt x="-575" y="19448"/>
                  <a:pt x="406" y="18248"/>
                </a:cubicBezTo>
                <a:cubicBezTo>
                  <a:pt x="1388" y="12248"/>
                  <a:pt x="6297" y="5648"/>
                  <a:pt x="13170" y="848"/>
                </a:cubicBezTo>
                <a:cubicBezTo>
                  <a:pt x="14152" y="248"/>
                  <a:pt x="16115" y="-351"/>
                  <a:pt x="18079" y="248"/>
                </a:cubicBezTo>
                <a:cubicBezTo>
                  <a:pt x="18079" y="248"/>
                  <a:pt x="18079" y="848"/>
                  <a:pt x="19061" y="848"/>
                </a:cubicBezTo>
                <a:cubicBezTo>
                  <a:pt x="20043" y="1448"/>
                  <a:pt x="21024" y="2648"/>
                  <a:pt x="21024" y="3848"/>
                </a:cubicBezTo>
                <a:cubicBezTo>
                  <a:pt x="20043" y="3848"/>
                  <a:pt x="20043" y="3848"/>
                  <a:pt x="20043" y="4448"/>
                </a:cubicBezTo>
                <a:cubicBezTo>
                  <a:pt x="20043" y="4448"/>
                  <a:pt x="20043" y="5048"/>
                  <a:pt x="19061" y="5648"/>
                </a:cubicBezTo>
                <a:cubicBezTo>
                  <a:pt x="19061" y="5648"/>
                  <a:pt x="19061" y="5648"/>
                  <a:pt x="19061" y="6248"/>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29" name="AutoShape 35"/>
          <p:cNvSpPr>
            <a:spLocks/>
          </p:cNvSpPr>
          <p:nvPr/>
        </p:nvSpPr>
        <p:spPr bwMode="auto">
          <a:xfrm>
            <a:off x="5348614" y="3339952"/>
            <a:ext cx="114300" cy="1079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00" y="21600"/>
                </a:moveTo>
                <a:cubicBezTo>
                  <a:pt x="2025" y="21600"/>
                  <a:pt x="2025" y="21600"/>
                  <a:pt x="2025" y="21600"/>
                </a:cubicBezTo>
                <a:cubicBezTo>
                  <a:pt x="675" y="21600"/>
                  <a:pt x="0" y="20160"/>
                  <a:pt x="0" y="18720"/>
                </a:cubicBezTo>
                <a:cubicBezTo>
                  <a:pt x="0" y="5039"/>
                  <a:pt x="0" y="5039"/>
                  <a:pt x="0" y="5039"/>
                </a:cubicBezTo>
                <a:cubicBezTo>
                  <a:pt x="0" y="3599"/>
                  <a:pt x="675" y="2879"/>
                  <a:pt x="2025" y="2159"/>
                </a:cubicBezTo>
                <a:cubicBezTo>
                  <a:pt x="2025" y="2159"/>
                  <a:pt x="2700" y="2159"/>
                  <a:pt x="2700" y="2159"/>
                </a:cubicBezTo>
                <a:cubicBezTo>
                  <a:pt x="2700" y="2159"/>
                  <a:pt x="2700" y="2159"/>
                  <a:pt x="2700" y="2159"/>
                </a:cubicBezTo>
                <a:cubicBezTo>
                  <a:pt x="3375" y="2159"/>
                  <a:pt x="4725" y="2159"/>
                  <a:pt x="5400" y="2159"/>
                </a:cubicBezTo>
                <a:cubicBezTo>
                  <a:pt x="5400" y="2159"/>
                  <a:pt x="5400" y="2159"/>
                  <a:pt x="5400" y="2159"/>
                </a:cubicBezTo>
                <a:cubicBezTo>
                  <a:pt x="6075" y="2159"/>
                  <a:pt x="7425" y="2159"/>
                  <a:pt x="8100" y="1439"/>
                </a:cubicBezTo>
                <a:cubicBezTo>
                  <a:pt x="8100" y="1439"/>
                  <a:pt x="8775" y="1439"/>
                  <a:pt x="8775" y="1439"/>
                </a:cubicBezTo>
                <a:cubicBezTo>
                  <a:pt x="9450" y="1439"/>
                  <a:pt x="10125" y="1439"/>
                  <a:pt x="10800" y="1439"/>
                </a:cubicBezTo>
                <a:cubicBezTo>
                  <a:pt x="11475" y="719"/>
                  <a:pt x="11475" y="719"/>
                  <a:pt x="11475" y="719"/>
                </a:cubicBezTo>
                <a:cubicBezTo>
                  <a:pt x="12150" y="719"/>
                  <a:pt x="12150" y="719"/>
                  <a:pt x="12150" y="719"/>
                </a:cubicBezTo>
                <a:cubicBezTo>
                  <a:pt x="12150" y="719"/>
                  <a:pt x="12825" y="719"/>
                  <a:pt x="12825" y="719"/>
                </a:cubicBezTo>
                <a:cubicBezTo>
                  <a:pt x="13500" y="719"/>
                  <a:pt x="14175" y="0"/>
                  <a:pt x="14175" y="0"/>
                </a:cubicBezTo>
                <a:cubicBezTo>
                  <a:pt x="14850" y="0"/>
                  <a:pt x="14850" y="0"/>
                  <a:pt x="15525" y="0"/>
                </a:cubicBezTo>
                <a:cubicBezTo>
                  <a:pt x="16200" y="0"/>
                  <a:pt x="17550" y="719"/>
                  <a:pt x="17550" y="1439"/>
                </a:cubicBezTo>
                <a:cubicBezTo>
                  <a:pt x="17550" y="2159"/>
                  <a:pt x="17550" y="2159"/>
                  <a:pt x="17550" y="2159"/>
                </a:cubicBezTo>
                <a:cubicBezTo>
                  <a:pt x="18225" y="2879"/>
                  <a:pt x="18225" y="3599"/>
                  <a:pt x="18225" y="3599"/>
                </a:cubicBezTo>
                <a:cubicBezTo>
                  <a:pt x="18225" y="3599"/>
                  <a:pt x="18225" y="3599"/>
                  <a:pt x="18225" y="4319"/>
                </a:cubicBezTo>
                <a:cubicBezTo>
                  <a:pt x="19575" y="7199"/>
                  <a:pt x="20250" y="10800"/>
                  <a:pt x="20925" y="14399"/>
                </a:cubicBezTo>
                <a:cubicBezTo>
                  <a:pt x="20925" y="14399"/>
                  <a:pt x="20925" y="14399"/>
                  <a:pt x="20925" y="15119"/>
                </a:cubicBezTo>
                <a:cubicBezTo>
                  <a:pt x="20925" y="15119"/>
                  <a:pt x="20925" y="15839"/>
                  <a:pt x="20925" y="16559"/>
                </a:cubicBezTo>
                <a:cubicBezTo>
                  <a:pt x="20925" y="16559"/>
                  <a:pt x="20925" y="17279"/>
                  <a:pt x="20925" y="17279"/>
                </a:cubicBezTo>
                <a:cubicBezTo>
                  <a:pt x="20925" y="18000"/>
                  <a:pt x="20925" y="18000"/>
                  <a:pt x="21600" y="18720"/>
                </a:cubicBezTo>
                <a:cubicBezTo>
                  <a:pt x="21600" y="19440"/>
                  <a:pt x="20925" y="20160"/>
                  <a:pt x="20250" y="20879"/>
                </a:cubicBezTo>
                <a:cubicBezTo>
                  <a:pt x="20250" y="20879"/>
                  <a:pt x="19575" y="21600"/>
                  <a:pt x="18900" y="21600"/>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30" name="AutoShape 36"/>
          <p:cNvSpPr>
            <a:spLocks/>
          </p:cNvSpPr>
          <p:nvPr/>
        </p:nvSpPr>
        <p:spPr bwMode="auto">
          <a:xfrm>
            <a:off x="5216851" y="3339952"/>
            <a:ext cx="114300" cy="1079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039"/>
                </a:moveTo>
                <a:cubicBezTo>
                  <a:pt x="21600" y="18720"/>
                  <a:pt x="21600" y="18720"/>
                  <a:pt x="21600" y="18720"/>
                </a:cubicBezTo>
                <a:cubicBezTo>
                  <a:pt x="21600" y="20160"/>
                  <a:pt x="20250" y="21600"/>
                  <a:pt x="18900" y="21600"/>
                </a:cubicBezTo>
                <a:cubicBezTo>
                  <a:pt x="2700" y="21600"/>
                  <a:pt x="2700" y="21600"/>
                  <a:pt x="2700" y="21600"/>
                </a:cubicBezTo>
                <a:cubicBezTo>
                  <a:pt x="2025" y="21600"/>
                  <a:pt x="675" y="20879"/>
                  <a:pt x="675" y="20879"/>
                </a:cubicBezTo>
                <a:cubicBezTo>
                  <a:pt x="0" y="20160"/>
                  <a:pt x="0" y="19440"/>
                  <a:pt x="0" y="18720"/>
                </a:cubicBezTo>
                <a:cubicBezTo>
                  <a:pt x="0" y="18000"/>
                  <a:pt x="0" y="18000"/>
                  <a:pt x="0" y="17279"/>
                </a:cubicBezTo>
                <a:cubicBezTo>
                  <a:pt x="0" y="17279"/>
                  <a:pt x="0" y="16559"/>
                  <a:pt x="0" y="16559"/>
                </a:cubicBezTo>
                <a:cubicBezTo>
                  <a:pt x="0" y="15839"/>
                  <a:pt x="0" y="15119"/>
                  <a:pt x="0" y="15119"/>
                </a:cubicBezTo>
                <a:cubicBezTo>
                  <a:pt x="0" y="14399"/>
                  <a:pt x="0" y="14399"/>
                  <a:pt x="0" y="14399"/>
                </a:cubicBezTo>
                <a:cubicBezTo>
                  <a:pt x="675" y="10800"/>
                  <a:pt x="1350" y="7199"/>
                  <a:pt x="2700" y="3599"/>
                </a:cubicBezTo>
                <a:cubicBezTo>
                  <a:pt x="2700" y="3599"/>
                  <a:pt x="2700" y="3599"/>
                  <a:pt x="2700" y="3599"/>
                </a:cubicBezTo>
                <a:cubicBezTo>
                  <a:pt x="2700" y="3599"/>
                  <a:pt x="3375" y="2879"/>
                  <a:pt x="3375" y="2159"/>
                </a:cubicBezTo>
                <a:cubicBezTo>
                  <a:pt x="3375" y="2159"/>
                  <a:pt x="3375" y="2159"/>
                  <a:pt x="3375" y="1439"/>
                </a:cubicBezTo>
                <a:cubicBezTo>
                  <a:pt x="4050" y="719"/>
                  <a:pt x="4725" y="0"/>
                  <a:pt x="6075" y="0"/>
                </a:cubicBezTo>
                <a:cubicBezTo>
                  <a:pt x="6075" y="0"/>
                  <a:pt x="6075" y="0"/>
                  <a:pt x="6075" y="0"/>
                </a:cubicBezTo>
                <a:cubicBezTo>
                  <a:pt x="6075" y="0"/>
                  <a:pt x="6075" y="0"/>
                  <a:pt x="6750" y="0"/>
                </a:cubicBezTo>
                <a:cubicBezTo>
                  <a:pt x="7425" y="0"/>
                  <a:pt x="8100" y="719"/>
                  <a:pt x="8100" y="719"/>
                </a:cubicBezTo>
                <a:cubicBezTo>
                  <a:pt x="8775" y="719"/>
                  <a:pt x="8775" y="719"/>
                  <a:pt x="8775" y="719"/>
                </a:cubicBezTo>
                <a:cubicBezTo>
                  <a:pt x="8775" y="719"/>
                  <a:pt x="8775" y="719"/>
                  <a:pt x="9450" y="719"/>
                </a:cubicBezTo>
                <a:cubicBezTo>
                  <a:pt x="9450" y="719"/>
                  <a:pt x="10125" y="719"/>
                  <a:pt x="10125" y="1439"/>
                </a:cubicBezTo>
                <a:cubicBezTo>
                  <a:pt x="10800" y="1439"/>
                  <a:pt x="11475" y="1439"/>
                  <a:pt x="12150" y="1439"/>
                </a:cubicBezTo>
                <a:cubicBezTo>
                  <a:pt x="12150" y="1439"/>
                  <a:pt x="12825" y="1439"/>
                  <a:pt x="12825" y="1439"/>
                </a:cubicBezTo>
                <a:cubicBezTo>
                  <a:pt x="14175" y="2159"/>
                  <a:pt x="14850" y="2159"/>
                  <a:pt x="15525" y="2159"/>
                </a:cubicBezTo>
                <a:cubicBezTo>
                  <a:pt x="15525" y="2159"/>
                  <a:pt x="15525" y="2159"/>
                  <a:pt x="15525" y="2159"/>
                </a:cubicBezTo>
                <a:cubicBezTo>
                  <a:pt x="16875" y="2159"/>
                  <a:pt x="17550" y="2159"/>
                  <a:pt x="18225" y="2159"/>
                </a:cubicBezTo>
                <a:cubicBezTo>
                  <a:pt x="18225" y="2159"/>
                  <a:pt x="18225" y="2159"/>
                  <a:pt x="18225" y="2159"/>
                </a:cubicBezTo>
                <a:cubicBezTo>
                  <a:pt x="18900" y="2159"/>
                  <a:pt x="18900" y="2159"/>
                  <a:pt x="18900" y="2159"/>
                </a:cubicBezTo>
                <a:cubicBezTo>
                  <a:pt x="20250" y="2879"/>
                  <a:pt x="21600" y="3599"/>
                  <a:pt x="21600" y="5039"/>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31" name="AutoShape 37"/>
          <p:cNvSpPr>
            <a:spLocks/>
          </p:cNvSpPr>
          <p:nvPr/>
        </p:nvSpPr>
        <p:spPr bwMode="auto">
          <a:xfrm>
            <a:off x="5254951" y="3262164"/>
            <a:ext cx="76200" cy="74613"/>
          </a:xfrm>
          <a:custGeom>
            <a:avLst/>
            <a:gdLst>
              <a:gd name="T0" fmla="*/ 10800 w 21600"/>
              <a:gd name="T1" fmla="+- 0 11085 571"/>
              <a:gd name="T2" fmla="*/ 11085 h 21029"/>
              <a:gd name="T3" fmla="*/ 10800 w 21600"/>
              <a:gd name="T4" fmla="+- 0 11085 571"/>
              <a:gd name="T5" fmla="*/ 11085 h 21029"/>
              <a:gd name="T6" fmla="*/ 10800 w 21600"/>
              <a:gd name="T7" fmla="+- 0 11085 571"/>
              <a:gd name="T8" fmla="*/ 11085 h 21029"/>
              <a:gd name="T9" fmla="*/ 10800 w 21600"/>
              <a:gd name="T10" fmla="+- 0 11085 571"/>
              <a:gd name="T11" fmla="*/ 11085 h 21029"/>
            </a:gdLst>
            <a:ahLst/>
            <a:cxnLst>
              <a:cxn ang="0">
                <a:pos x="T0" y="T2"/>
              </a:cxn>
              <a:cxn ang="0">
                <a:pos x="T3" y="T5"/>
              </a:cxn>
              <a:cxn ang="0">
                <a:pos x="T6" y="T8"/>
              </a:cxn>
              <a:cxn ang="0">
                <a:pos x="T9" y="T11"/>
              </a:cxn>
            </a:cxnLst>
            <a:rect l="0" t="0" r="r" b="b"/>
            <a:pathLst>
              <a:path w="21600" h="21029">
                <a:moveTo>
                  <a:pt x="19542" y="457"/>
                </a:moveTo>
                <a:cubicBezTo>
                  <a:pt x="20571" y="1486"/>
                  <a:pt x="21600" y="2514"/>
                  <a:pt x="21600" y="3543"/>
                </a:cubicBezTo>
                <a:cubicBezTo>
                  <a:pt x="21600" y="16914"/>
                  <a:pt x="21600" y="16914"/>
                  <a:pt x="21600" y="16914"/>
                </a:cubicBezTo>
                <a:cubicBezTo>
                  <a:pt x="21600" y="17943"/>
                  <a:pt x="20571" y="18971"/>
                  <a:pt x="19542" y="20000"/>
                </a:cubicBezTo>
                <a:cubicBezTo>
                  <a:pt x="19542" y="20000"/>
                  <a:pt x="18514" y="21029"/>
                  <a:pt x="17485" y="21029"/>
                </a:cubicBezTo>
                <a:cubicBezTo>
                  <a:pt x="15428" y="21029"/>
                  <a:pt x="14399" y="20000"/>
                  <a:pt x="13371" y="20000"/>
                </a:cubicBezTo>
                <a:cubicBezTo>
                  <a:pt x="13371" y="20000"/>
                  <a:pt x="13371" y="20000"/>
                  <a:pt x="13371" y="20000"/>
                </a:cubicBezTo>
                <a:cubicBezTo>
                  <a:pt x="12342" y="20000"/>
                  <a:pt x="10285" y="20000"/>
                  <a:pt x="9257" y="20000"/>
                </a:cubicBezTo>
                <a:cubicBezTo>
                  <a:pt x="9257" y="20000"/>
                  <a:pt x="8228" y="20000"/>
                  <a:pt x="8228" y="18971"/>
                </a:cubicBezTo>
                <a:cubicBezTo>
                  <a:pt x="7199" y="18971"/>
                  <a:pt x="6171" y="18971"/>
                  <a:pt x="5142" y="18971"/>
                </a:cubicBezTo>
                <a:cubicBezTo>
                  <a:pt x="5142" y="18971"/>
                  <a:pt x="4114" y="18971"/>
                  <a:pt x="4114" y="18971"/>
                </a:cubicBezTo>
                <a:cubicBezTo>
                  <a:pt x="4114" y="17943"/>
                  <a:pt x="3085" y="17943"/>
                  <a:pt x="3085" y="17943"/>
                </a:cubicBezTo>
                <a:cubicBezTo>
                  <a:pt x="2057" y="17943"/>
                  <a:pt x="1028" y="16914"/>
                  <a:pt x="0" y="15886"/>
                </a:cubicBezTo>
                <a:cubicBezTo>
                  <a:pt x="0" y="14857"/>
                  <a:pt x="0" y="12800"/>
                  <a:pt x="1028" y="11771"/>
                </a:cubicBezTo>
                <a:cubicBezTo>
                  <a:pt x="1028" y="11771"/>
                  <a:pt x="1028" y="11771"/>
                  <a:pt x="1028" y="11771"/>
                </a:cubicBezTo>
                <a:cubicBezTo>
                  <a:pt x="1028" y="10743"/>
                  <a:pt x="2057" y="10743"/>
                  <a:pt x="2057" y="10743"/>
                </a:cubicBezTo>
                <a:cubicBezTo>
                  <a:pt x="2057" y="9714"/>
                  <a:pt x="2057" y="9714"/>
                  <a:pt x="3085" y="9714"/>
                </a:cubicBezTo>
                <a:cubicBezTo>
                  <a:pt x="3085" y="8686"/>
                  <a:pt x="4114" y="8686"/>
                  <a:pt x="4114" y="7657"/>
                </a:cubicBezTo>
                <a:cubicBezTo>
                  <a:pt x="4114" y="7657"/>
                  <a:pt x="5142" y="7657"/>
                  <a:pt x="5142" y="7657"/>
                </a:cubicBezTo>
                <a:cubicBezTo>
                  <a:pt x="5142" y="6629"/>
                  <a:pt x="5142" y="6629"/>
                  <a:pt x="6171" y="6629"/>
                </a:cubicBezTo>
                <a:cubicBezTo>
                  <a:pt x="6171" y="5600"/>
                  <a:pt x="6171" y="5600"/>
                  <a:pt x="7199" y="5600"/>
                </a:cubicBezTo>
                <a:cubicBezTo>
                  <a:pt x="7199" y="5600"/>
                  <a:pt x="7199" y="5600"/>
                  <a:pt x="7199" y="4571"/>
                </a:cubicBezTo>
                <a:cubicBezTo>
                  <a:pt x="8228" y="4571"/>
                  <a:pt x="8228" y="4571"/>
                  <a:pt x="9257" y="4571"/>
                </a:cubicBezTo>
                <a:cubicBezTo>
                  <a:pt x="9257" y="3543"/>
                  <a:pt x="9257" y="3543"/>
                  <a:pt x="9257" y="3543"/>
                </a:cubicBezTo>
                <a:cubicBezTo>
                  <a:pt x="10285" y="3543"/>
                  <a:pt x="10285" y="3543"/>
                  <a:pt x="10285" y="2514"/>
                </a:cubicBezTo>
                <a:cubicBezTo>
                  <a:pt x="11314" y="2514"/>
                  <a:pt x="11314" y="2514"/>
                  <a:pt x="11314" y="2514"/>
                </a:cubicBezTo>
                <a:cubicBezTo>
                  <a:pt x="11314" y="2514"/>
                  <a:pt x="12342" y="1486"/>
                  <a:pt x="12342" y="1486"/>
                </a:cubicBezTo>
                <a:cubicBezTo>
                  <a:pt x="12342" y="1486"/>
                  <a:pt x="12342" y="1486"/>
                  <a:pt x="13371" y="1486"/>
                </a:cubicBezTo>
                <a:cubicBezTo>
                  <a:pt x="13371" y="1486"/>
                  <a:pt x="14399" y="1486"/>
                  <a:pt x="14399" y="457"/>
                </a:cubicBezTo>
                <a:cubicBezTo>
                  <a:pt x="14399" y="457"/>
                  <a:pt x="14399" y="457"/>
                  <a:pt x="14399" y="457"/>
                </a:cubicBezTo>
                <a:cubicBezTo>
                  <a:pt x="15428" y="457"/>
                  <a:pt x="15428" y="457"/>
                  <a:pt x="16457" y="457"/>
                </a:cubicBezTo>
                <a:cubicBezTo>
                  <a:pt x="17485" y="-571"/>
                  <a:pt x="18514" y="457"/>
                  <a:pt x="19542" y="457"/>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32" name="AutoShape 38"/>
          <p:cNvSpPr>
            <a:spLocks/>
          </p:cNvSpPr>
          <p:nvPr/>
        </p:nvSpPr>
        <p:spPr bwMode="auto">
          <a:xfrm>
            <a:off x="5348614" y="3262164"/>
            <a:ext cx="71437" cy="74613"/>
          </a:xfrm>
          <a:custGeom>
            <a:avLst/>
            <a:gdLst>
              <a:gd name="T0" fmla="*/ 10800 w 21600"/>
              <a:gd name="T1" fmla="+- 0 11085 571"/>
              <a:gd name="T2" fmla="*/ 11085 h 21029"/>
              <a:gd name="T3" fmla="*/ 10800 w 21600"/>
              <a:gd name="T4" fmla="+- 0 11085 571"/>
              <a:gd name="T5" fmla="*/ 11085 h 21029"/>
              <a:gd name="T6" fmla="*/ 10800 w 21600"/>
              <a:gd name="T7" fmla="+- 0 11085 571"/>
              <a:gd name="T8" fmla="*/ 11085 h 21029"/>
              <a:gd name="T9" fmla="*/ 10800 w 21600"/>
              <a:gd name="T10" fmla="+- 0 11085 571"/>
              <a:gd name="T11" fmla="*/ 11085 h 21029"/>
            </a:gdLst>
            <a:ahLst/>
            <a:cxnLst>
              <a:cxn ang="0">
                <a:pos x="T0" y="T2"/>
              </a:cxn>
              <a:cxn ang="0">
                <a:pos x="T3" y="T5"/>
              </a:cxn>
              <a:cxn ang="0">
                <a:pos x="T6" y="T8"/>
              </a:cxn>
              <a:cxn ang="0">
                <a:pos x="T9" y="T11"/>
              </a:cxn>
            </a:cxnLst>
            <a:rect l="0" t="0" r="r" b="b"/>
            <a:pathLst>
              <a:path w="21600" h="21029">
                <a:moveTo>
                  <a:pt x="21599" y="15886"/>
                </a:moveTo>
                <a:cubicBezTo>
                  <a:pt x="20520" y="16914"/>
                  <a:pt x="19440" y="17943"/>
                  <a:pt x="18360" y="17943"/>
                </a:cubicBezTo>
                <a:cubicBezTo>
                  <a:pt x="18360" y="17943"/>
                  <a:pt x="18360" y="17943"/>
                  <a:pt x="17280" y="18971"/>
                </a:cubicBezTo>
                <a:cubicBezTo>
                  <a:pt x="17280" y="18971"/>
                  <a:pt x="17280" y="18971"/>
                  <a:pt x="16199" y="18971"/>
                </a:cubicBezTo>
                <a:cubicBezTo>
                  <a:pt x="15120" y="18971"/>
                  <a:pt x="14040" y="18971"/>
                  <a:pt x="12960" y="18971"/>
                </a:cubicBezTo>
                <a:cubicBezTo>
                  <a:pt x="12960" y="20000"/>
                  <a:pt x="12960" y="20000"/>
                  <a:pt x="11880" y="20000"/>
                </a:cubicBezTo>
                <a:cubicBezTo>
                  <a:pt x="10800" y="20000"/>
                  <a:pt x="9720" y="20000"/>
                  <a:pt x="8640" y="20000"/>
                </a:cubicBezTo>
                <a:cubicBezTo>
                  <a:pt x="7560" y="20000"/>
                  <a:pt x="7560" y="20000"/>
                  <a:pt x="7560" y="20000"/>
                </a:cubicBezTo>
                <a:cubicBezTo>
                  <a:pt x="6480" y="20000"/>
                  <a:pt x="5400" y="21029"/>
                  <a:pt x="3240" y="21029"/>
                </a:cubicBezTo>
                <a:cubicBezTo>
                  <a:pt x="2160" y="21029"/>
                  <a:pt x="2160" y="20000"/>
                  <a:pt x="1080" y="20000"/>
                </a:cubicBezTo>
                <a:cubicBezTo>
                  <a:pt x="0" y="18971"/>
                  <a:pt x="0" y="17943"/>
                  <a:pt x="0" y="16914"/>
                </a:cubicBezTo>
                <a:cubicBezTo>
                  <a:pt x="0" y="3543"/>
                  <a:pt x="0" y="3543"/>
                  <a:pt x="0" y="3543"/>
                </a:cubicBezTo>
                <a:cubicBezTo>
                  <a:pt x="0" y="2514"/>
                  <a:pt x="0" y="1486"/>
                  <a:pt x="1080" y="457"/>
                </a:cubicBezTo>
                <a:cubicBezTo>
                  <a:pt x="2160" y="457"/>
                  <a:pt x="3240" y="-571"/>
                  <a:pt x="5400" y="457"/>
                </a:cubicBezTo>
                <a:cubicBezTo>
                  <a:pt x="5400" y="457"/>
                  <a:pt x="6480" y="457"/>
                  <a:pt x="6480" y="457"/>
                </a:cubicBezTo>
                <a:cubicBezTo>
                  <a:pt x="6480" y="457"/>
                  <a:pt x="6480" y="457"/>
                  <a:pt x="6480" y="457"/>
                </a:cubicBezTo>
                <a:cubicBezTo>
                  <a:pt x="7560" y="1486"/>
                  <a:pt x="7560" y="1486"/>
                  <a:pt x="8640" y="1486"/>
                </a:cubicBezTo>
                <a:cubicBezTo>
                  <a:pt x="8640" y="1486"/>
                  <a:pt x="8640" y="1486"/>
                  <a:pt x="8640" y="1486"/>
                </a:cubicBezTo>
                <a:cubicBezTo>
                  <a:pt x="8640" y="1486"/>
                  <a:pt x="9720" y="2514"/>
                  <a:pt x="9720" y="2514"/>
                </a:cubicBezTo>
                <a:cubicBezTo>
                  <a:pt x="10800" y="2514"/>
                  <a:pt x="10800" y="2514"/>
                  <a:pt x="10800" y="2514"/>
                </a:cubicBezTo>
                <a:cubicBezTo>
                  <a:pt x="10800" y="3543"/>
                  <a:pt x="11880" y="3543"/>
                  <a:pt x="11880" y="3543"/>
                </a:cubicBezTo>
                <a:cubicBezTo>
                  <a:pt x="11880" y="3543"/>
                  <a:pt x="11880" y="3543"/>
                  <a:pt x="12960" y="4571"/>
                </a:cubicBezTo>
                <a:cubicBezTo>
                  <a:pt x="12960" y="4571"/>
                  <a:pt x="12960" y="4571"/>
                  <a:pt x="14040" y="4571"/>
                </a:cubicBezTo>
                <a:cubicBezTo>
                  <a:pt x="14040" y="5600"/>
                  <a:pt x="14040" y="5600"/>
                  <a:pt x="15120" y="5600"/>
                </a:cubicBezTo>
                <a:cubicBezTo>
                  <a:pt x="15120" y="5600"/>
                  <a:pt x="15120" y="5600"/>
                  <a:pt x="15120" y="6629"/>
                </a:cubicBezTo>
                <a:cubicBezTo>
                  <a:pt x="16199" y="6629"/>
                  <a:pt x="16199" y="6629"/>
                  <a:pt x="16199" y="7657"/>
                </a:cubicBezTo>
                <a:cubicBezTo>
                  <a:pt x="17280" y="7657"/>
                  <a:pt x="17280" y="7657"/>
                  <a:pt x="17280" y="7657"/>
                </a:cubicBezTo>
                <a:cubicBezTo>
                  <a:pt x="18360" y="8686"/>
                  <a:pt x="18360" y="8686"/>
                  <a:pt x="19440" y="9714"/>
                </a:cubicBezTo>
                <a:cubicBezTo>
                  <a:pt x="19440" y="9714"/>
                  <a:pt x="19440" y="10743"/>
                  <a:pt x="19440" y="10743"/>
                </a:cubicBezTo>
                <a:cubicBezTo>
                  <a:pt x="19440" y="10743"/>
                  <a:pt x="20520" y="11771"/>
                  <a:pt x="20520" y="11771"/>
                </a:cubicBezTo>
                <a:cubicBezTo>
                  <a:pt x="20520" y="11771"/>
                  <a:pt x="20520" y="11771"/>
                  <a:pt x="20520" y="11771"/>
                </a:cubicBezTo>
                <a:cubicBezTo>
                  <a:pt x="21599" y="12800"/>
                  <a:pt x="21599" y="14857"/>
                  <a:pt x="21599" y="15886"/>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33" name="AutoShape 40"/>
          <p:cNvSpPr>
            <a:spLocks/>
          </p:cNvSpPr>
          <p:nvPr/>
        </p:nvSpPr>
        <p:spPr bwMode="auto">
          <a:xfrm>
            <a:off x="5415289" y="3274864"/>
            <a:ext cx="47625" cy="39688"/>
          </a:xfrm>
          <a:custGeom>
            <a:avLst/>
            <a:gdLst>
              <a:gd name="T0" fmla="*/ 10800 w 21600"/>
              <a:gd name="T1" fmla="*/ 10253 h 20506"/>
              <a:gd name="T2" fmla="*/ 10800 w 21600"/>
              <a:gd name="T3" fmla="*/ 10253 h 20506"/>
              <a:gd name="T4" fmla="*/ 10800 w 21600"/>
              <a:gd name="T5" fmla="*/ 10253 h 20506"/>
              <a:gd name="T6" fmla="*/ 10800 w 21600"/>
              <a:gd name="T7" fmla="*/ 10253 h 20506"/>
            </a:gdLst>
            <a:ahLst/>
            <a:cxnLst>
              <a:cxn ang="0">
                <a:pos x="T0" y="T1"/>
              </a:cxn>
              <a:cxn ang="0">
                <a:pos x="T2" y="T3"/>
              </a:cxn>
              <a:cxn ang="0">
                <a:pos x="T4" y="T5"/>
              </a:cxn>
              <a:cxn ang="0">
                <a:pos x="T6" y="T7"/>
              </a:cxn>
            </a:cxnLst>
            <a:rect l="0" t="0" r="r" b="b"/>
            <a:pathLst>
              <a:path w="21600" h="20506">
                <a:moveTo>
                  <a:pt x="8307" y="10800"/>
                </a:moveTo>
                <a:cubicBezTo>
                  <a:pt x="8307" y="10800"/>
                  <a:pt x="8307" y="10800"/>
                  <a:pt x="8307" y="10800"/>
                </a:cubicBezTo>
                <a:cubicBezTo>
                  <a:pt x="6646" y="8999"/>
                  <a:pt x="6646" y="8999"/>
                  <a:pt x="4984" y="7199"/>
                </a:cubicBezTo>
                <a:cubicBezTo>
                  <a:pt x="4984" y="7199"/>
                  <a:pt x="3323" y="5400"/>
                  <a:pt x="0" y="1800"/>
                </a:cubicBezTo>
                <a:cubicBezTo>
                  <a:pt x="0" y="1800"/>
                  <a:pt x="0" y="0"/>
                  <a:pt x="0" y="0"/>
                </a:cubicBezTo>
                <a:cubicBezTo>
                  <a:pt x="1661" y="0"/>
                  <a:pt x="1661" y="0"/>
                  <a:pt x="1661" y="0"/>
                </a:cubicBezTo>
                <a:cubicBezTo>
                  <a:pt x="8307" y="3599"/>
                  <a:pt x="14953" y="7199"/>
                  <a:pt x="19938" y="12599"/>
                </a:cubicBezTo>
                <a:cubicBezTo>
                  <a:pt x="21600" y="14399"/>
                  <a:pt x="21600" y="14399"/>
                  <a:pt x="21600" y="16199"/>
                </a:cubicBezTo>
                <a:cubicBezTo>
                  <a:pt x="21600" y="17999"/>
                  <a:pt x="21600" y="17999"/>
                  <a:pt x="19938" y="19799"/>
                </a:cubicBezTo>
                <a:cubicBezTo>
                  <a:pt x="16615" y="21599"/>
                  <a:pt x="13292" y="19799"/>
                  <a:pt x="11630" y="16199"/>
                </a:cubicBezTo>
                <a:cubicBezTo>
                  <a:pt x="9969" y="14399"/>
                  <a:pt x="9969" y="14399"/>
                  <a:pt x="8307" y="12599"/>
                </a:cubicBezTo>
                <a:cubicBezTo>
                  <a:pt x="8307" y="12599"/>
                  <a:pt x="8307" y="12599"/>
                  <a:pt x="8307" y="12599"/>
                </a:cubicBezTo>
                <a:cubicBezTo>
                  <a:pt x="8307" y="12599"/>
                  <a:pt x="8307" y="12599"/>
                  <a:pt x="8307" y="10800"/>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34" name="AutoShape 41"/>
          <p:cNvSpPr>
            <a:spLocks/>
          </p:cNvSpPr>
          <p:nvPr/>
        </p:nvSpPr>
        <p:spPr bwMode="auto">
          <a:xfrm>
            <a:off x="5212089" y="3597127"/>
            <a:ext cx="47625" cy="36512"/>
          </a:xfrm>
          <a:custGeom>
            <a:avLst/>
            <a:gdLst>
              <a:gd name="T0" fmla="*/ 10800 w 21600"/>
              <a:gd name="T1" fmla="+- 0 11375 1150"/>
              <a:gd name="T2" fmla="*/ 11375 h 20450"/>
              <a:gd name="T3" fmla="*/ 10800 w 21600"/>
              <a:gd name="T4" fmla="+- 0 11375 1150"/>
              <a:gd name="T5" fmla="*/ 11375 h 20450"/>
              <a:gd name="T6" fmla="*/ 10800 w 21600"/>
              <a:gd name="T7" fmla="+- 0 11375 1150"/>
              <a:gd name="T8" fmla="*/ 11375 h 20450"/>
              <a:gd name="T9" fmla="*/ 10800 w 21600"/>
              <a:gd name="T10" fmla="+- 0 11375 1150"/>
              <a:gd name="T11" fmla="*/ 11375 h 20450"/>
            </a:gdLst>
            <a:ahLst/>
            <a:cxnLst>
              <a:cxn ang="0">
                <a:pos x="T0" y="T2"/>
              </a:cxn>
              <a:cxn ang="0">
                <a:pos x="T3" y="T5"/>
              </a:cxn>
              <a:cxn ang="0">
                <a:pos x="T6" y="T8"/>
              </a:cxn>
              <a:cxn ang="0">
                <a:pos x="T9" y="T11"/>
              </a:cxn>
            </a:cxnLst>
            <a:rect l="0" t="0" r="r" b="b"/>
            <a:pathLst>
              <a:path w="21600" h="20450">
                <a:moveTo>
                  <a:pt x="13292" y="8668"/>
                </a:moveTo>
                <a:cubicBezTo>
                  <a:pt x="13292" y="8668"/>
                  <a:pt x="13292" y="8668"/>
                  <a:pt x="13292" y="10631"/>
                </a:cubicBezTo>
                <a:cubicBezTo>
                  <a:pt x="14953" y="10631"/>
                  <a:pt x="14953" y="12595"/>
                  <a:pt x="16615" y="12595"/>
                </a:cubicBezTo>
                <a:cubicBezTo>
                  <a:pt x="16615" y="12595"/>
                  <a:pt x="18276" y="16522"/>
                  <a:pt x="21600" y="18486"/>
                </a:cubicBezTo>
                <a:cubicBezTo>
                  <a:pt x="21600" y="20449"/>
                  <a:pt x="21600" y="20449"/>
                  <a:pt x="21600" y="20449"/>
                </a:cubicBezTo>
                <a:cubicBezTo>
                  <a:pt x="21600" y="20449"/>
                  <a:pt x="19938" y="20449"/>
                  <a:pt x="19938" y="20449"/>
                </a:cubicBezTo>
                <a:cubicBezTo>
                  <a:pt x="13292" y="16522"/>
                  <a:pt x="6646" y="12595"/>
                  <a:pt x="1661" y="6704"/>
                </a:cubicBezTo>
                <a:cubicBezTo>
                  <a:pt x="0" y="6704"/>
                  <a:pt x="0" y="4740"/>
                  <a:pt x="0" y="2777"/>
                </a:cubicBezTo>
                <a:cubicBezTo>
                  <a:pt x="0" y="2777"/>
                  <a:pt x="0" y="813"/>
                  <a:pt x="1661" y="813"/>
                </a:cubicBezTo>
                <a:cubicBezTo>
                  <a:pt x="4984" y="-1150"/>
                  <a:pt x="8307" y="813"/>
                  <a:pt x="9969" y="2777"/>
                </a:cubicBezTo>
                <a:cubicBezTo>
                  <a:pt x="11630" y="4740"/>
                  <a:pt x="11630" y="6704"/>
                  <a:pt x="13292" y="6704"/>
                </a:cubicBezTo>
                <a:cubicBezTo>
                  <a:pt x="13292" y="6704"/>
                  <a:pt x="13292" y="8668"/>
                  <a:pt x="13292" y="8668"/>
                </a:cubicBezTo>
                <a:cubicBezTo>
                  <a:pt x="13292" y="8668"/>
                  <a:pt x="13292" y="8668"/>
                  <a:pt x="13292" y="8668"/>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35" name="AutoShape 39"/>
          <p:cNvSpPr>
            <a:spLocks/>
          </p:cNvSpPr>
          <p:nvPr/>
        </p:nvSpPr>
        <p:spPr bwMode="auto">
          <a:xfrm>
            <a:off x="5216065" y="3274864"/>
            <a:ext cx="47625" cy="39688"/>
          </a:xfrm>
          <a:custGeom>
            <a:avLst/>
            <a:gdLst>
              <a:gd name="T0" fmla="*/ 10800 w 21600"/>
              <a:gd name="T1" fmla="*/ 10253 h 20506"/>
              <a:gd name="T2" fmla="*/ 10800 w 21600"/>
              <a:gd name="T3" fmla="*/ 10253 h 20506"/>
              <a:gd name="T4" fmla="*/ 10800 w 21600"/>
              <a:gd name="T5" fmla="*/ 10253 h 20506"/>
              <a:gd name="T6" fmla="*/ 10800 w 21600"/>
              <a:gd name="T7" fmla="*/ 10253 h 20506"/>
            </a:gdLst>
            <a:ahLst/>
            <a:cxnLst>
              <a:cxn ang="0">
                <a:pos x="T0" y="T1"/>
              </a:cxn>
              <a:cxn ang="0">
                <a:pos x="T2" y="T3"/>
              </a:cxn>
              <a:cxn ang="0">
                <a:pos x="T4" y="T5"/>
              </a:cxn>
              <a:cxn ang="0">
                <a:pos x="T6" y="T7"/>
              </a:cxn>
            </a:cxnLst>
            <a:rect l="0" t="0" r="r" b="b"/>
            <a:pathLst>
              <a:path w="21600" h="20506">
                <a:moveTo>
                  <a:pt x="13292" y="10800"/>
                </a:moveTo>
                <a:cubicBezTo>
                  <a:pt x="13292" y="10800"/>
                  <a:pt x="13292" y="10800"/>
                  <a:pt x="13292" y="10800"/>
                </a:cubicBezTo>
                <a:cubicBezTo>
                  <a:pt x="14953" y="8999"/>
                  <a:pt x="14953" y="8999"/>
                  <a:pt x="16615" y="7199"/>
                </a:cubicBezTo>
                <a:cubicBezTo>
                  <a:pt x="16615" y="7199"/>
                  <a:pt x="18276" y="5400"/>
                  <a:pt x="21600" y="1800"/>
                </a:cubicBezTo>
                <a:cubicBezTo>
                  <a:pt x="21600" y="1800"/>
                  <a:pt x="21600" y="0"/>
                  <a:pt x="21600" y="0"/>
                </a:cubicBezTo>
                <a:cubicBezTo>
                  <a:pt x="21600" y="0"/>
                  <a:pt x="19938" y="0"/>
                  <a:pt x="19938" y="0"/>
                </a:cubicBezTo>
                <a:cubicBezTo>
                  <a:pt x="13292" y="3599"/>
                  <a:pt x="6646" y="7199"/>
                  <a:pt x="1661" y="12599"/>
                </a:cubicBezTo>
                <a:cubicBezTo>
                  <a:pt x="0" y="14399"/>
                  <a:pt x="0" y="14399"/>
                  <a:pt x="0" y="16199"/>
                </a:cubicBezTo>
                <a:cubicBezTo>
                  <a:pt x="0" y="17999"/>
                  <a:pt x="0" y="17999"/>
                  <a:pt x="1661" y="19799"/>
                </a:cubicBezTo>
                <a:cubicBezTo>
                  <a:pt x="4984" y="21599"/>
                  <a:pt x="8307" y="19799"/>
                  <a:pt x="9969" y="16199"/>
                </a:cubicBezTo>
                <a:cubicBezTo>
                  <a:pt x="11630" y="14399"/>
                  <a:pt x="11630" y="14399"/>
                  <a:pt x="13292" y="12599"/>
                </a:cubicBezTo>
                <a:cubicBezTo>
                  <a:pt x="13292" y="12599"/>
                  <a:pt x="13292" y="12599"/>
                  <a:pt x="13292" y="12599"/>
                </a:cubicBezTo>
                <a:cubicBezTo>
                  <a:pt x="13292" y="12599"/>
                  <a:pt x="13292" y="12599"/>
                  <a:pt x="13292" y="10800"/>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36" name="AutoShape 42"/>
          <p:cNvSpPr>
            <a:spLocks/>
          </p:cNvSpPr>
          <p:nvPr/>
        </p:nvSpPr>
        <p:spPr bwMode="auto">
          <a:xfrm>
            <a:off x="5419265" y="3597127"/>
            <a:ext cx="47625" cy="36512"/>
          </a:xfrm>
          <a:custGeom>
            <a:avLst/>
            <a:gdLst>
              <a:gd name="T0" fmla="*/ 10800 w 21600"/>
              <a:gd name="T1" fmla="+- 0 11375 1150"/>
              <a:gd name="T2" fmla="*/ 11375 h 20450"/>
              <a:gd name="T3" fmla="*/ 10800 w 21600"/>
              <a:gd name="T4" fmla="+- 0 11375 1150"/>
              <a:gd name="T5" fmla="*/ 11375 h 20450"/>
              <a:gd name="T6" fmla="*/ 10800 w 21600"/>
              <a:gd name="T7" fmla="+- 0 11375 1150"/>
              <a:gd name="T8" fmla="*/ 11375 h 20450"/>
              <a:gd name="T9" fmla="*/ 10800 w 21600"/>
              <a:gd name="T10" fmla="+- 0 11375 1150"/>
              <a:gd name="T11" fmla="*/ 11375 h 20450"/>
            </a:gdLst>
            <a:ahLst/>
            <a:cxnLst>
              <a:cxn ang="0">
                <a:pos x="T0" y="T2"/>
              </a:cxn>
              <a:cxn ang="0">
                <a:pos x="T3" y="T5"/>
              </a:cxn>
              <a:cxn ang="0">
                <a:pos x="T6" y="T8"/>
              </a:cxn>
              <a:cxn ang="0">
                <a:pos x="T9" y="T11"/>
              </a:cxn>
            </a:cxnLst>
            <a:rect l="0" t="0" r="r" b="b"/>
            <a:pathLst>
              <a:path w="21600" h="20450">
                <a:moveTo>
                  <a:pt x="8307" y="8668"/>
                </a:moveTo>
                <a:cubicBezTo>
                  <a:pt x="8307" y="8668"/>
                  <a:pt x="8307" y="8668"/>
                  <a:pt x="8307" y="10631"/>
                </a:cubicBezTo>
                <a:cubicBezTo>
                  <a:pt x="6646" y="10631"/>
                  <a:pt x="6646" y="12595"/>
                  <a:pt x="4984" y="12595"/>
                </a:cubicBezTo>
                <a:cubicBezTo>
                  <a:pt x="4984" y="12595"/>
                  <a:pt x="3323" y="16522"/>
                  <a:pt x="0" y="18486"/>
                </a:cubicBezTo>
                <a:cubicBezTo>
                  <a:pt x="0" y="20449"/>
                  <a:pt x="0" y="20449"/>
                  <a:pt x="0" y="20449"/>
                </a:cubicBezTo>
                <a:cubicBezTo>
                  <a:pt x="1661" y="20449"/>
                  <a:pt x="1661" y="20449"/>
                  <a:pt x="1661" y="20449"/>
                </a:cubicBezTo>
                <a:cubicBezTo>
                  <a:pt x="8307" y="16522"/>
                  <a:pt x="14953" y="12595"/>
                  <a:pt x="19938" y="6704"/>
                </a:cubicBezTo>
                <a:cubicBezTo>
                  <a:pt x="21600" y="6704"/>
                  <a:pt x="21600" y="4740"/>
                  <a:pt x="21600" y="2777"/>
                </a:cubicBezTo>
                <a:cubicBezTo>
                  <a:pt x="21600" y="2777"/>
                  <a:pt x="21600" y="813"/>
                  <a:pt x="19938" y="813"/>
                </a:cubicBezTo>
                <a:cubicBezTo>
                  <a:pt x="16615" y="-1150"/>
                  <a:pt x="13292" y="813"/>
                  <a:pt x="11630" y="2777"/>
                </a:cubicBezTo>
                <a:cubicBezTo>
                  <a:pt x="9969" y="4740"/>
                  <a:pt x="9969" y="6704"/>
                  <a:pt x="8307" y="6704"/>
                </a:cubicBezTo>
                <a:cubicBezTo>
                  <a:pt x="8307" y="6704"/>
                  <a:pt x="8307" y="8668"/>
                  <a:pt x="8307" y="8668"/>
                </a:cubicBezTo>
                <a:cubicBezTo>
                  <a:pt x="8307" y="8668"/>
                  <a:pt x="8307" y="8668"/>
                  <a:pt x="8307" y="8668"/>
                </a:cubicBezTo>
                <a:close/>
              </a:path>
            </a:pathLst>
          </a:custGeom>
          <a:solidFill>
            <a:srgbClr val="F2C43A"/>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37" name="AutoShape 49"/>
          <p:cNvSpPr>
            <a:spLocks/>
          </p:cNvSpPr>
          <p:nvPr/>
        </p:nvSpPr>
        <p:spPr bwMode="auto">
          <a:xfrm>
            <a:off x="3635702" y="3438376"/>
            <a:ext cx="82550" cy="142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04" y="0"/>
                </a:moveTo>
                <a:cubicBezTo>
                  <a:pt x="4695" y="0"/>
                  <a:pt x="4695" y="0"/>
                  <a:pt x="4695" y="0"/>
                </a:cubicBezTo>
                <a:cubicBezTo>
                  <a:pt x="1878" y="0"/>
                  <a:pt x="0" y="1080"/>
                  <a:pt x="0" y="2160"/>
                </a:cubicBezTo>
                <a:cubicBezTo>
                  <a:pt x="0" y="19440"/>
                  <a:pt x="0" y="19440"/>
                  <a:pt x="0" y="19440"/>
                </a:cubicBezTo>
                <a:cubicBezTo>
                  <a:pt x="0" y="20520"/>
                  <a:pt x="1878" y="21600"/>
                  <a:pt x="4695" y="21600"/>
                </a:cubicBezTo>
                <a:cubicBezTo>
                  <a:pt x="16904" y="21600"/>
                  <a:pt x="16904" y="21600"/>
                  <a:pt x="16904" y="21600"/>
                </a:cubicBezTo>
                <a:cubicBezTo>
                  <a:pt x="19721" y="21600"/>
                  <a:pt x="21599" y="20520"/>
                  <a:pt x="21599" y="19440"/>
                </a:cubicBezTo>
                <a:cubicBezTo>
                  <a:pt x="21599" y="2160"/>
                  <a:pt x="21599" y="2160"/>
                  <a:pt x="21599" y="2160"/>
                </a:cubicBezTo>
                <a:cubicBezTo>
                  <a:pt x="21599" y="1080"/>
                  <a:pt x="19721" y="0"/>
                  <a:pt x="16904" y="0"/>
                </a:cubicBezTo>
                <a:close/>
              </a:path>
            </a:pathLst>
          </a:custGeom>
          <a:solidFill>
            <a:srgbClr val="8DC9CC"/>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38" name="AutoShape 50"/>
          <p:cNvSpPr>
            <a:spLocks/>
          </p:cNvSpPr>
          <p:nvPr/>
        </p:nvSpPr>
        <p:spPr bwMode="auto">
          <a:xfrm>
            <a:off x="3732540" y="3287563"/>
            <a:ext cx="77787" cy="293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909" y="21599"/>
                </a:moveTo>
                <a:cubicBezTo>
                  <a:pt x="17672" y="21599"/>
                  <a:pt x="17672" y="21599"/>
                  <a:pt x="17672" y="21599"/>
                </a:cubicBezTo>
                <a:cubicBezTo>
                  <a:pt x="19636" y="21599"/>
                  <a:pt x="21599" y="21073"/>
                  <a:pt x="21599" y="20546"/>
                </a:cubicBezTo>
                <a:cubicBezTo>
                  <a:pt x="21599" y="1053"/>
                  <a:pt x="21599" y="1053"/>
                  <a:pt x="21599" y="1053"/>
                </a:cubicBezTo>
                <a:cubicBezTo>
                  <a:pt x="21599" y="526"/>
                  <a:pt x="19636" y="0"/>
                  <a:pt x="17672" y="0"/>
                </a:cubicBezTo>
                <a:cubicBezTo>
                  <a:pt x="4909" y="0"/>
                  <a:pt x="4909" y="0"/>
                  <a:pt x="4909" y="0"/>
                </a:cubicBezTo>
                <a:cubicBezTo>
                  <a:pt x="1963" y="0"/>
                  <a:pt x="0" y="526"/>
                  <a:pt x="0" y="1053"/>
                </a:cubicBezTo>
                <a:cubicBezTo>
                  <a:pt x="0" y="12117"/>
                  <a:pt x="0" y="12117"/>
                  <a:pt x="0" y="12117"/>
                </a:cubicBezTo>
                <a:cubicBezTo>
                  <a:pt x="0" y="20546"/>
                  <a:pt x="0" y="20546"/>
                  <a:pt x="0" y="20546"/>
                </a:cubicBezTo>
                <a:cubicBezTo>
                  <a:pt x="0" y="21073"/>
                  <a:pt x="1963" y="21599"/>
                  <a:pt x="4909" y="21599"/>
                </a:cubicBezTo>
                <a:close/>
              </a:path>
            </a:pathLst>
          </a:custGeom>
          <a:solidFill>
            <a:srgbClr val="8DC9CC"/>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39" name="AutoShape 51"/>
          <p:cNvSpPr>
            <a:spLocks/>
          </p:cNvSpPr>
          <p:nvPr/>
        </p:nvSpPr>
        <p:spPr bwMode="auto">
          <a:xfrm>
            <a:off x="3545215" y="3370113"/>
            <a:ext cx="77787" cy="211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672" y="0"/>
                </a:moveTo>
                <a:cubicBezTo>
                  <a:pt x="3927" y="0"/>
                  <a:pt x="3927" y="0"/>
                  <a:pt x="3927" y="0"/>
                </a:cubicBezTo>
                <a:cubicBezTo>
                  <a:pt x="1963" y="0"/>
                  <a:pt x="0" y="732"/>
                  <a:pt x="0" y="1830"/>
                </a:cubicBezTo>
                <a:cubicBezTo>
                  <a:pt x="0" y="15376"/>
                  <a:pt x="0" y="15376"/>
                  <a:pt x="0" y="15376"/>
                </a:cubicBezTo>
                <a:cubicBezTo>
                  <a:pt x="0" y="20135"/>
                  <a:pt x="0" y="20135"/>
                  <a:pt x="0" y="20135"/>
                </a:cubicBezTo>
                <a:cubicBezTo>
                  <a:pt x="0" y="20867"/>
                  <a:pt x="1963" y="21599"/>
                  <a:pt x="3927" y="21599"/>
                </a:cubicBezTo>
                <a:cubicBezTo>
                  <a:pt x="17672" y="21599"/>
                  <a:pt x="17672" y="21599"/>
                  <a:pt x="17672" y="21599"/>
                </a:cubicBezTo>
                <a:cubicBezTo>
                  <a:pt x="19636" y="21599"/>
                  <a:pt x="21599" y="20867"/>
                  <a:pt x="21599" y="20135"/>
                </a:cubicBezTo>
                <a:cubicBezTo>
                  <a:pt x="21599" y="8420"/>
                  <a:pt x="21599" y="8420"/>
                  <a:pt x="21599" y="8420"/>
                </a:cubicBezTo>
                <a:cubicBezTo>
                  <a:pt x="21599" y="1830"/>
                  <a:pt x="21599" y="1830"/>
                  <a:pt x="21599" y="1830"/>
                </a:cubicBezTo>
                <a:cubicBezTo>
                  <a:pt x="21599" y="732"/>
                  <a:pt x="19636" y="0"/>
                  <a:pt x="17672" y="0"/>
                </a:cubicBezTo>
                <a:close/>
              </a:path>
            </a:pathLst>
          </a:custGeom>
          <a:solidFill>
            <a:srgbClr val="8DC9CC"/>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40" name="AutoShape 52"/>
          <p:cNvSpPr>
            <a:spLocks/>
          </p:cNvSpPr>
          <p:nvPr/>
        </p:nvSpPr>
        <p:spPr bwMode="auto">
          <a:xfrm>
            <a:off x="3448377" y="3506638"/>
            <a:ext cx="82550" cy="746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04" y="0"/>
                </a:moveTo>
                <a:cubicBezTo>
                  <a:pt x="4695" y="0"/>
                  <a:pt x="4695" y="0"/>
                  <a:pt x="4695" y="0"/>
                </a:cubicBezTo>
                <a:cubicBezTo>
                  <a:pt x="1878" y="0"/>
                  <a:pt x="0" y="2057"/>
                  <a:pt x="0" y="4114"/>
                </a:cubicBezTo>
                <a:cubicBezTo>
                  <a:pt x="0" y="17485"/>
                  <a:pt x="0" y="17485"/>
                  <a:pt x="0" y="17485"/>
                </a:cubicBezTo>
                <a:cubicBezTo>
                  <a:pt x="0" y="19542"/>
                  <a:pt x="1878" y="21600"/>
                  <a:pt x="4695" y="21600"/>
                </a:cubicBezTo>
                <a:cubicBezTo>
                  <a:pt x="16904" y="21600"/>
                  <a:pt x="16904" y="21600"/>
                  <a:pt x="16904" y="21600"/>
                </a:cubicBezTo>
                <a:cubicBezTo>
                  <a:pt x="19721" y="21600"/>
                  <a:pt x="21599" y="19542"/>
                  <a:pt x="21599" y="17485"/>
                </a:cubicBezTo>
                <a:cubicBezTo>
                  <a:pt x="21599" y="4114"/>
                  <a:pt x="21599" y="4114"/>
                  <a:pt x="21599" y="4114"/>
                </a:cubicBezTo>
                <a:cubicBezTo>
                  <a:pt x="21599" y="2057"/>
                  <a:pt x="19721" y="0"/>
                  <a:pt x="16904" y="0"/>
                </a:cubicBezTo>
                <a:close/>
              </a:path>
            </a:pathLst>
          </a:custGeom>
          <a:solidFill>
            <a:srgbClr val="8DC9CC"/>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43" name="AutoShape 58"/>
          <p:cNvSpPr>
            <a:spLocks/>
          </p:cNvSpPr>
          <p:nvPr/>
        </p:nvSpPr>
        <p:spPr bwMode="auto">
          <a:xfrm>
            <a:off x="6861618" y="3311376"/>
            <a:ext cx="320675" cy="236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9" y="21599"/>
                </a:moveTo>
                <a:cubicBezTo>
                  <a:pt x="20399" y="21599"/>
                  <a:pt x="20399" y="21599"/>
                  <a:pt x="20399" y="21599"/>
                </a:cubicBezTo>
                <a:cubicBezTo>
                  <a:pt x="21119" y="21599"/>
                  <a:pt x="21600" y="20618"/>
                  <a:pt x="21600" y="19636"/>
                </a:cubicBezTo>
                <a:cubicBezTo>
                  <a:pt x="21600" y="1963"/>
                  <a:pt x="21600" y="1963"/>
                  <a:pt x="21600" y="1963"/>
                </a:cubicBezTo>
                <a:cubicBezTo>
                  <a:pt x="21600" y="654"/>
                  <a:pt x="21119" y="0"/>
                  <a:pt x="20399" y="0"/>
                </a:cubicBezTo>
                <a:cubicBezTo>
                  <a:pt x="1439" y="0"/>
                  <a:pt x="1439" y="0"/>
                  <a:pt x="1439" y="0"/>
                </a:cubicBezTo>
                <a:cubicBezTo>
                  <a:pt x="719" y="0"/>
                  <a:pt x="0" y="654"/>
                  <a:pt x="0" y="1963"/>
                </a:cubicBezTo>
                <a:cubicBezTo>
                  <a:pt x="0" y="19636"/>
                  <a:pt x="0" y="19636"/>
                  <a:pt x="0" y="19636"/>
                </a:cubicBezTo>
                <a:cubicBezTo>
                  <a:pt x="0" y="20618"/>
                  <a:pt x="719" y="21599"/>
                  <a:pt x="1439" y="21599"/>
                </a:cubicBezTo>
                <a:close/>
                <a:moveTo>
                  <a:pt x="1679" y="3272"/>
                </a:moveTo>
                <a:cubicBezTo>
                  <a:pt x="1679" y="2618"/>
                  <a:pt x="1919" y="1963"/>
                  <a:pt x="2399" y="1963"/>
                </a:cubicBezTo>
                <a:cubicBezTo>
                  <a:pt x="19199" y="1963"/>
                  <a:pt x="19199" y="1963"/>
                  <a:pt x="19199" y="1963"/>
                </a:cubicBezTo>
                <a:cubicBezTo>
                  <a:pt x="19679" y="1963"/>
                  <a:pt x="20159" y="2618"/>
                  <a:pt x="20159" y="3272"/>
                </a:cubicBezTo>
                <a:cubicBezTo>
                  <a:pt x="20159" y="18327"/>
                  <a:pt x="20159" y="18327"/>
                  <a:pt x="20159" y="18327"/>
                </a:cubicBezTo>
                <a:cubicBezTo>
                  <a:pt x="20159" y="18981"/>
                  <a:pt x="19679" y="19309"/>
                  <a:pt x="19199" y="19309"/>
                </a:cubicBezTo>
                <a:cubicBezTo>
                  <a:pt x="2399" y="19309"/>
                  <a:pt x="2399" y="19309"/>
                  <a:pt x="2399" y="19309"/>
                </a:cubicBezTo>
                <a:cubicBezTo>
                  <a:pt x="1919" y="19309"/>
                  <a:pt x="1679" y="18981"/>
                  <a:pt x="1679" y="18327"/>
                </a:cubicBezTo>
                <a:lnTo>
                  <a:pt x="1679" y="3272"/>
                </a:lnTo>
                <a:close/>
              </a:path>
            </a:pathLst>
          </a:custGeom>
          <a:solidFill>
            <a:srgbClr val="A0C6A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sp>
        <p:nvSpPr>
          <p:cNvPr id="544" name="AutoShape 59"/>
          <p:cNvSpPr>
            <a:spLocks/>
          </p:cNvSpPr>
          <p:nvPr/>
        </p:nvSpPr>
        <p:spPr bwMode="auto">
          <a:xfrm>
            <a:off x="6834630" y="3562201"/>
            <a:ext cx="377825" cy="71438"/>
          </a:xfrm>
          <a:custGeom>
            <a:avLst/>
            <a:gdLst>
              <a:gd name="T0" fmla="+- 0 10739 50"/>
              <a:gd name="T1" fmla="*/ T0 w 21379"/>
              <a:gd name="T2" fmla="*/ 10800 h 21600"/>
              <a:gd name="T3" fmla="+- 0 10739 50"/>
              <a:gd name="T4" fmla="*/ T3 w 21379"/>
              <a:gd name="T5" fmla="*/ 10800 h 21600"/>
              <a:gd name="T6" fmla="+- 0 10739 50"/>
              <a:gd name="T7" fmla="*/ T6 w 21379"/>
              <a:gd name="T8" fmla="*/ 10800 h 21600"/>
              <a:gd name="T9" fmla="+- 0 10739 50"/>
              <a:gd name="T10" fmla="*/ T9 w 21379"/>
              <a:gd name="T11" fmla="*/ 10800 h 21600"/>
            </a:gdLst>
            <a:ahLst/>
            <a:cxnLst>
              <a:cxn ang="0">
                <a:pos x="T1" y="T2"/>
              </a:cxn>
              <a:cxn ang="0">
                <a:pos x="T4" y="T5"/>
              </a:cxn>
              <a:cxn ang="0">
                <a:pos x="T7" y="T8"/>
              </a:cxn>
              <a:cxn ang="0">
                <a:pos x="T10" y="T11"/>
              </a:cxn>
            </a:cxnLst>
            <a:rect l="0" t="0" r="r" b="b"/>
            <a:pathLst>
              <a:path w="21379" h="21600">
                <a:moveTo>
                  <a:pt x="21146" y="8640"/>
                </a:moveTo>
                <a:cubicBezTo>
                  <a:pt x="20338" y="2160"/>
                  <a:pt x="20338" y="2160"/>
                  <a:pt x="20338" y="2160"/>
                </a:cubicBezTo>
                <a:cubicBezTo>
                  <a:pt x="20136" y="1080"/>
                  <a:pt x="19733" y="0"/>
                  <a:pt x="19531" y="0"/>
                </a:cubicBezTo>
                <a:cubicBezTo>
                  <a:pt x="19329" y="0"/>
                  <a:pt x="19329" y="0"/>
                  <a:pt x="19329" y="0"/>
                </a:cubicBezTo>
                <a:cubicBezTo>
                  <a:pt x="1968" y="0"/>
                  <a:pt x="1968" y="0"/>
                  <a:pt x="1968" y="0"/>
                </a:cubicBezTo>
                <a:cubicBezTo>
                  <a:pt x="1968" y="0"/>
                  <a:pt x="1968" y="0"/>
                  <a:pt x="1968" y="0"/>
                </a:cubicBezTo>
                <a:cubicBezTo>
                  <a:pt x="1564" y="0"/>
                  <a:pt x="1161" y="1080"/>
                  <a:pt x="959" y="2160"/>
                </a:cubicBezTo>
                <a:cubicBezTo>
                  <a:pt x="151" y="8640"/>
                  <a:pt x="151" y="8640"/>
                  <a:pt x="151" y="8640"/>
                </a:cubicBezTo>
                <a:cubicBezTo>
                  <a:pt x="-50" y="10800"/>
                  <a:pt x="-50" y="14040"/>
                  <a:pt x="151" y="17280"/>
                </a:cubicBezTo>
                <a:cubicBezTo>
                  <a:pt x="353" y="19440"/>
                  <a:pt x="757" y="21599"/>
                  <a:pt x="1161" y="21599"/>
                </a:cubicBezTo>
                <a:cubicBezTo>
                  <a:pt x="20136" y="21599"/>
                  <a:pt x="20136" y="21599"/>
                  <a:pt x="20136" y="21599"/>
                </a:cubicBezTo>
                <a:cubicBezTo>
                  <a:pt x="20540" y="21599"/>
                  <a:pt x="20944" y="19440"/>
                  <a:pt x="21146" y="17280"/>
                </a:cubicBezTo>
                <a:cubicBezTo>
                  <a:pt x="21549" y="14040"/>
                  <a:pt x="21348" y="10800"/>
                  <a:pt x="21146" y="8640"/>
                </a:cubicBezTo>
                <a:close/>
              </a:path>
            </a:pathLst>
          </a:custGeom>
          <a:solidFill>
            <a:srgbClr val="A0C6A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ea typeface="ＭＳ Ｐゴシック" charset="0"/>
              <a:cs typeface="Calibri" charset="0"/>
            </a:endParaRPr>
          </a:p>
        </p:txBody>
      </p:sp>
      <p:pic>
        <p:nvPicPr>
          <p:cNvPr id="66" name="Shape 134" descr="Robot At Work - Logo sort-01 (1).png">
            <a:extLst>
              <a:ext uri="{FF2B5EF4-FFF2-40B4-BE49-F238E27FC236}">
                <a16:creationId xmlns:a16="http://schemas.microsoft.com/office/drawing/2014/main" id="{3E097259-DF2B-4DE1-9910-9384639188C3}"/>
              </a:ext>
            </a:extLst>
          </p:cNvPr>
          <p:cNvPicPr preferRelativeResize="0"/>
          <p:nvPr/>
        </p:nvPicPr>
        <p:blipFill rotWithShape="1">
          <a:blip r:embed="rId2">
            <a:alphaModFix/>
          </a:blip>
          <a:srcRect/>
          <a:stretch/>
        </p:blipFill>
        <p:spPr>
          <a:xfrm>
            <a:off x="6419441" y="909587"/>
            <a:ext cx="1374224" cy="1347018"/>
          </a:xfrm>
          <a:prstGeom prst="rect">
            <a:avLst/>
          </a:prstGeom>
          <a:noFill/>
          <a:ln>
            <a:noFill/>
          </a:ln>
        </p:spPr>
      </p:pic>
    </p:spTree>
    <p:extLst>
      <p:ext uri="{BB962C8B-B14F-4D97-AF65-F5344CB8AC3E}">
        <p14:creationId xmlns:p14="http://schemas.microsoft.com/office/powerpoint/2010/main" val="224911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1" y="0"/>
            <a:ext cx="9143999" cy="6640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a:latin typeface="Arial" charset="0"/>
              <a:ea typeface="Arial" charset="0"/>
              <a:cs typeface="Arial" charset="0"/>
            </a:endParaRPr>
          </a:p>
        </p:txBody>
      </p:sp>
      <p:sp>
        <p:nvSpPr>
          <p:cNvPr id="10" name="Rektangel 9"/>
          <p:cNvSpPr/>
          <p:nvPr/>
        </p:nvSpPr>
        <p:spPr>
          <a:xfrm>
            <a:off x="1" y="4819756"/>
            <a:ext cx="9143999" cy="3237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latin typeface="Arial" charset="0"/>
              <a:ea typeface="Arial" charset="0"/>
              <a:cs typeface="Arial" charset="0"/>
            </a:endParaRPr>
          </a:p>
        </p:txBody>
      </p:sp>
      <p:sp>
        <p:nvSpPr>
          <p:cNvPr id="13" name="Titel 1"/>
          <p:cNvSpPr txBox="1">
            <a:spLocks/>
          </p:cNvSpPr>
          <p:nvPr/>
        </p:nvSpPr>
        <p:spPr>
          <a:xfrm>
            <a:off x="17424" y="-97464"/>
            <a:ext cx="8229600" cy="85725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Calibri"/>
              <a:buNone/>
              <a:defRPr sz="4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pPr algn="l"/>
            <a:r>
              <a:rPr lang="da-DK" sz="2800" dirty="0">
                <a:solidFill>
                  <a:schemeClr val="bg1"/>
                </a:solidFill>
                <a:latin typeface="Arial" charset="0"/>
                <a:ea typeface="Arial" charset="0"/>
                <a:cs typeface="Arial" charset="0"/>
              </a:rPr>
              <a:t>Robot At </a:t>
            </a:r>
            <a:r>
              <a:rPr lang="da-DK" sz="2800" dirty="0" err="1">
                <a:solidFill>
                  <a:schemeClr val="bg1"/>
                </a:solidFill>
                <a:latin typeface="Arial" charset="0"/>
                <a:ea typeface="Arial" charset="0"/>
                <a:cs typeface="Arial" charset="0"/>
              </a:rPr>
              <a:t>Work’s</a:t>
            </a:r>
            <a:r>
              <a:rPr lang="da-DK" sz="2800" dirty="0">
                <a:solidFill>
                  <a:schemeClr val="bg1"/>
                </a:solidFill>
                <a:latin typeface="Arial" charset="0"/>
                <a:ea typeface="Arial" charset="0"/>
                <a:cs typeface="Arial" charset="0"/>
              </a:rPr>
              <a:t> Software Platform</a:t>
            </a:r>
          </a:p>
        </p:txBody>
      </p:sp>
      <p:sp>
        <p:nvSpPr>
          <p:cNvPr id="20" name="AutoShape 6"/>
          <p:cNvSpPr>
            <a:spLocks/>
          </p:cNvSpPr>
          <p:nvPr/>
        </p:nvSpPr>
        <p:spPr bwMode="auto">
          <a:xfrm>
            <a:off x="177455" y="1319321"/>
            <a:ext cx="1821629" cy="2649449"/>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16794" y="2882"/>
                </a:moveTo>
                <a:cubicBezTo>
                  <a:pt x="20638" y="6725"/>
                  <a:pt x="20639" y="12956"/>
                  <a:pt x="16797" y="16797"/>
                </a:cubicBezTo>
                <a:cubicBezTo>
                  <a:pt x="12956" y="20639"/>
                  <a:pt x="6725" y="20638"/>
                  <a:pt x="2882" y="16794"/>
                </a:cubicBezTo>
                <a:cubicBezTo>
                  <a:pt x="-961" y="12951"/>
                  <a:pt x="-961" y="6721"/>
                  <a:pt x="2880" y="2880"/>
                </a:cubicBezTo>
                <a:cubicBezTo>
                  <a:pt x="6721" y="-961"/>
                  <a:pt x="12951" y="-961"/>
                  <a:pt x="16794" y="2882"/>
                </a:cubicBezTo>
              </a:path>
            </a:pathLst>
          </a:custGeom>
          <a:solidFill>
            <a:srgbClr val="4F81BD">
              <a:alpha val="79608"/>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ea typeface="ＭＳ Ｐゴシック" charset="0"/>
              <a:cs typeface="Calibri" charset="0"/>
            </a:endParaRPr>
          </a:p>
        </p:txBody>
      </p:sp>
      <p:sp>
        <p:nvSpPr>
          <p:cNvPr id="26" name="Rektangel 25"/>
          <p:cNvSpPr/>
          <p:nvPr/>
        </p:nvSpPr>
        <p:spPr>
          <a:xfrm>
            <a:off x="640401" y="1478108"/>
            <a:ext cx="806631" cy="230832"/>
          </a:xfrm>
          <a:prstGeom prst="rect">
            <a:avLst/>
          </a:prstGeom>
        </p:spPr>
        <p:txBody>
          <a:bodyPr wrap="none">
            <a:spAutoFit/>
          </a:bodyPr>
          <a:lstStyle/>
          <a:p>
            <a:pPr algn="ctr"/>
            <a:r>
              <a:rPr lang="en-US" sz="900" dirty="0">
                <a:solidFill>
                  <a:schemeClr val="bg1"/>
                </a:solidFill>
                <a:ea typeface="ＭＳ Ｐゴシック" charset="0"/>
                <a:cs typeface="Calibri" charset="0"/>
              </a:rPr>
              <a:t>Milling robot</a:t>
            </a:r>
            <a:endParaRPr lang="da-DK" dirty="0">
              <a:solidFill>
                <a:schemeClr val="bg1"/>
              </a:solidFill>
            </a:endParaRPr>
          </a:p>
        </p:txBody>
      </p:sp>
      <p:sp>
        <p:nvSpPr>
          <p:cNvPr id="27" name="Rektangel 26"/>
          <p:cNvSpPr/>
          <p:nvPr/>
        </p:nvSpPr>
        <p:spPr>
          <a:xfrm>
            <a:off x="408289" y="1877754"/>
            <a:ext cx="710451" cy="230832"/>
          </a:xfrm>
          <a:prstGeom prst="rect">
            <a:avLst/>
          </a:prstGeom>
        </p:spPr>
        <p:txBody>
          <a:bodyPr wrap="none">
            <a:spAutoFit/>
          </a:bodyPr>
          <a:lstStyle/>
          <a:p>
            <a:pPr algn="ctr"/>
            <a:r>
              <a:rPr lang="en-US" sz="900" dirty="0">
                <a:solidFill>
                  <a:schemeClr val="bg1"/>
                </a:solidFill>
                <a:ea typeface="ＭＳ Ｐゴシック" charset="0"/>
                <a:cs typeface="Calibri" charset="0"/>
              </a:rPr>
              <a:t>3D facade</a:t>
            </a:r>
            <a:endParaRPr lang="da-DK" dirty="0">
              <a:solidFill>
                <a:schemeClr val="bg1"/>
              </a:solidFill>
            </a:endParaRPr>
          </a:p>
        </p:txBody>
      </p:sp>
      <p:sp>
        <p:nvSpPr>
          <p:cNvPr id="28" name="Rektangel 27"/>
          <p:cNvSpPr/>
          <p:nvPr/>
        </p:nvSpPr>
        <p:spPr>
          <a:xfrm>
            <a:off x="547428" y="2227971"/>
            <a:ext cx="896400" cy="230832"/>
          </a:xfrm>
          <a:prstGeom prst="rect">
            <a:avLst/>
          </a:prstGeom>
        </p:spPr>
        <p:txBody>
          <a:bodyPr wrap="none">
            <a:spAutoFit/>
          </a:bodyPr>
          <a:lstStyle/>
          <a:p>
            <a:pPr algn="ctr"/>
            <a:r>
              <a:rPr lang="en-US" sz="900" dirty="0">
                <a:solidFill>
                  <a:schemeClr val="bg1"/>
                </a:solidFill>
                <a:ea typeface="ＭＳ Ｐゴシック" charset="0"/>
                <a:cs typeface="Calibri" charset="0"/>
              </a:rPr>
              <a:t>Painting robot</a:t>
            </a:r>
            <a:endParaRPr lang="da-DK" dirty="0">
              <a:solidFill>
                <a:schemeClr val="bg1"/>
              </a:solidFill>
            </a:endParaRPr>
          </a:p>
        </p:txBody>
      </p:sp>
      <p:sp>
        <p:nvSpPr>
          <p:cNvPr id="29" name="Rektangel 28"/>
          <p:cNvSpPr/>
          <p:nvPr/>
        </p:nvSpPr>
        <p:spPr>
          <a:xfrm>
            <a:off x="249202" y="2653086"/>
            <a:ext cx="1031052" cy="230832"/>
          </a:xfrm>
          <a:prstGeom prst="rect">
            <a:avLst/>
          </a:prstGeom>
        </p:spPr>
        <p:txBody>
          <a:bodyPr wrap="none">
            <a:spAutoFit/>
          </a:bodyPr>
          <a:lstStyle/>
          <a:p>
            <a:pPr algn="ctr"/>
            <a:r>
              <a:rPr lang="en-US" sz="900" dirty="0">
                <a:solidFill>
                  <a:schemeClr val="bg1"/>
                </a:solidFill>
                <a:ea typeface="ＭＳ Ｐゴシック" charset="0"/>
                <a:cs typeface="Calibri" charset="0"/>
              </a:rPr>
              <a:t>Robot solution X</a:t>
            </a:r>
            <a:endParaRPr lang="da-DK" dirty="0">
              <a:solidFill>
                <a:schemeClr val="bg1"/>
              </a:solidFill>
            </a:endParaRPr>
          </a:p>
        </p:txBody>
      </p:sp>
      <p:sp>
        <p:nvSpPr>
          <p:cNvPr id="30" name="Rektangel 29"/>
          <p:cNvSpPr/>
          <p:nvPr/>
        </p:nvSpPr>
        <p:spPr>
          <a:xfrm>
            <a:off x="409501" y="3030582"/>
            <a:ext cx="1031052" cy="230832"/>
          </a:xfrm>
          <a:prstGeom prst="rect">
            <a:avLst/>
          </a:prstGeom>
        </p:spPr>
        <p:txBody>
          <a:bodyPr wrap="none">
            <a:spAutoFit/>
          </a:bodyPr>
          <a:lstStyle/>
          <a:p>
            <a:pPr algn="ctr"/>
            <a:r>
              <a:rPr lang="en-US" sz="900" dirty="0">
                <a:solidFill>
                  <a:schemeClr val="bg1"/>
                </a:solidFill>
                <a:ea typeface="ＭＳ Ｐゴシック" charset="0"/>
                <a:cs typeface="Calibri" charset="0"/>
              </a:rPr>
              <a:t>Robot solution Y</a:t>
            </a:r>
            <a:endParaRPr lang="da-DK" dirty="0">
              <a:solidFill>
                <a:schemeClr val="bg1"/>
              </a:solidFill>
            </a:endParaRPr>
          </a:p>
        </p:txBody>
      </p:sp>
      <p:sp>
        <p:nvSpPr>
          <p:cNvPr id="31" name="Rektangel 30"/>
          <p:cNvSpPr/>
          <p:nvPr/>
        </p:nvSpPr>
        <p:spPr>
          <a:xfrm>
            <a:off x="530792" y="3481183"/>
            <a:ext cx="1043877" cy="230832"/>
          </a:xfrm>
          <a:prstGeom prst="rect">
            <a:avLst/>
          </a:prstGeom>
        </p:spPr>
        <p:txBody>
          <a:bodyPr wrap="none">
            <a:spAutoFit/>
          </a:bodyPr>
          <a:lstStyle/>
          <a:p>
            <a:pPr algn="ctr"/>
            <a:r>
              <a:rPr lang="en-US" sz="900" dirty="0">
                <a:solidFill>
                  <a:schemeClr val="bg1"/>
                </a:solidFill>
                <a:ea typeface="ＭＳ Ｐゴシック" charset="0"/>
                <a:cs typeface="Calibri" charset="0"/>
              </a:rPr>
              <a:t>Robot solution Q</a:t>
            </a:r>
            <a:endParaRPr lang="da-DK" dirty="0">
              <a:solidFill>
                <a:schemeClr val="bg1"/>
              </a:solidFill>
            </a:endParaRPr>
          </a:p>
        </p:txBody>
      </p:sp>
      <p:sp>
        <p:nvSpPr>
          <p:cNvPr id="32" name="Rektangel 31"/>
          <p:cNvSpPr/>
          <p:nvPr/>
        </p:nvSpPr>
        <p:spPr>
          <a:xfrm>
            <a:off x="1853377" y="1790242"/>
            <a:ext cx="1604963" cy="600164"/>
          </a:xfrm>
          <a:prstGeom prst="rect">
            <a:avLst/>
          </a:prstGeom>
        </p:spPr>
        <p:txBody>
          <a:bodyPr wrap="square">
            <a:spAutoFit/>
          </a:bodyPr>
          <a:lstStyle/>
          <a:p>
            <a:pPr algn="ctr"/>
            <a:r>
              <a:rPr lang="en-US" sz="1100" b="1" dirty="0">
                <a:solidFill>
                  <a:srgbClr val="595959"/>
                </a:solidFill>
                <a:latin typeface="Arial" charset="0"/>
                <a:ea typeface="Arial" charset="0"/>
                <a:cs typeface="Arial" charset="0"/>
              </a:rPr>
              <a:t>Software flow</a:t>
            </a:r>
          </a:p>
          <a:p>
            <a:pPr algn="ctr"/>
            <a:r>
              <a:rPr lang="en-US" sz="1100" b="1" dirty="0">
                <a:solidFill>
                  <a:srgbClr val="595959"/>
                </a:solidFill>
                <a:latin typeface="Arial" charset="0"/>
                <a:cs typeface="Arial" charset="0"/>
              </a:rPr>
              <a:t>Input: .</a:t>
            </a:r>
            <a:r>
              <a:rPr lang="en-US" sz="1100" b="1" dirty="0" err="1">
                <a:solidFill>
                  <a:srgbClr val="595959"/>
                </a:solidFill>
                <a:latin typeface="Arial" charset="0"/>
                <a:cs typeface="Arial" charset="0"/>
              </a:rPr>
              <a:t>stl</a:t>
            </a:r>
            <a:r>
              <a:rPr lang="en-US" sz="1100" b="1" dirty="0">
                <a:solidFill>
                  <a:srgbClr val="595959"/>
                </a:solidFill>
                <a:latin typeface="Arial" charset="0"/>
                <a:cs typeface="Arial" charset="0"/>
              </a:rPr>
              <a:t>/ scan/ vision</a:t>
            </a:r>
            <a:endParaRPr lang="da-DK" sz="1200" dirty="0">
              <a:solidFill>
                <a:srgbClr val="595959"/>
              </a:solidFill>
            </a:endParaRPr>
          </a:p>
        </p:txBody>
      </p:sp>
      <p:sp>
        <p:nvSpPr>
          <p:cNvPr id="34" name="Rektangel 33"/>
          <p:cNvSpPr/>
          <p:nvPr/>
        </p:nvSpPr>
        <p:spPr>
          <a:xfrm>
            <a:off x="122545" y="777736"/>
            <a:ext cx="1604963" cy="430887"/>
          </a:xfrm>
          <a:prstGeom prst="rect">
            <a:avLst/>
          </a:prstGeom>
        </p:spPr>
        <p:txBody>
          <a:bodyPr wrap="square">
            <a:spAutoFit/>
          </a:bodyPr>
          <a:lstStyle/>
          <a:p>
            <a:pPr algn="ctr"/>
            <a:r>
              <a:rPr lang="en-US" sz="1100" b="1" dirty="0">
                <a:solidFill>
                  <a:srgbClr val="595959"/>
                </a:solidFill>
                <a:latin typeface="Arial" charset="0"/>
                <a:ea typeface="Arial" charset="0"/>
                <a:cs typeface="Arial" charset="0"/>
              </a:rPr>
              <a:t>Customer problem or new robot solutions</a:t>
            </a:r>
            <a:endParaRPr lang="da-DK" sz="1200" dirty="0">
              <a:solidFill>
                <a:srgbClr val="595959"/>
              </a:solidFill>
            </a:endParaRPr>
          </a:p>
        </p:txBody>
      </p:sp>
      <p:grpSp>
        <p:nvGrpSpPr>
          <p:cNvPr id="35" name="Group 47"/>
          <p:cNvGrpSpPr/>
          <p:nvPr/>
        </p:nvGrpSpPr>
        <p:grpSpPr>
          <a:xfrm>
            <a:off x="1467293" y="1556575"/>
            <a:ext cx="7252157" cy="3072386"/>
            <a:chOff x="593269" y="2570467"/>
            <a:chExt cx="9311935" cy="5481802"/>
          </a:xfrm>
        </p:grpSpPr>
        <p:sp>
          <p:nvSpPr>
            <p:cNvPr id="36" name="Freeform 5"/>
            <p:cNvSpPr>
              <a:spLocks/>
            </p:cNvSpPr>
            <p:nvPr/>
          </p:nvSpPr>
          <p:spPr bwMode="auto">
            <a:xfrm>
              <a:off x="1318757" y="4158131"/>
              <a:ext cx="1336675" cy="647700"/>
            </a:xfrm>
            <a:custGeom>
              <a:avLst/>
              <a:gdLst>
                <a:gd name="T0" fmla="*/ 347 w 356"/>
                <a:gd name="T1" fmla="*/ 64 h 172"/>
                <a:gd name="T2" fmla="*/ 328 w 356"/>
                <a:gd name="T3" fmla="*/ 58 h 172"/>
                <a:gd name="T4" fmla="*/ 311 w 356"/>
                <a:gd name="T5" fmla="*/ 65 h 172"/>
                <a:gd name="T6" fmla="*/ 291 w 356"/>
                <a:gd name="T7" fmla="*/ 77 h 172"/>
                <a:gd name="T8" fmla="*/ 290 w 356"/>
                <a:gd name="T9" fmla="*/ 77 h 172"/>
                <a:gd name="T10" fmla="*/ 255 w 356"/>
                <a:gd name="T11" fmla="*/ 77 h 172"/>
                <a:gd name="T12" fmla="*/ 255 w 356"/>
                <a:gd name="T13" fmla="*/ 0 h 172"/>
                <a:gd name="T14" fmla="*/ 0 w 356"/>
                <a:gd name="T15" fmla="*/ 0 h 172"/>
                <a:gd name="T16" fmla="*/ 0 w 356"/>
                <a:gd name="T17" fmla="*/ 59 h 172"/>
                <a:gd name="T18" fmla="*/ 13 w 356"/>
                <a:gd name="T19" fmla="*/ 59 h 172"/>
                <a:gd name="T20" fmla="*/ 24 w 356"/>
                <a:gd name="T21" fmla="*/ 51 h 172"/>
                <a:gd name="T22" fmla="*/ 52 w 356"/>
                <a:gd name="T23" fmla="*/ 40 h 172"/>
                <a:gd name="T24" fmla="*/ 83 w 356"/>
                <a:gd name="T25" fmla="*/ 50 h 172"/>
                <a:gd name="T26" fmla="*/ 98 w 356"/>
                <a:gd name="T27" fmla="*/ 86 h 172"/>
                <a:gd name="T28" fmla="*/ 83 w 356"/>
                <a:gd name="T29" fmla="*/ 122 h 172"/>
                <a:gd name="T30" fmla="*/ 52 w 356"/>
                <a:gd name="T31" fmla="*/ 132 h 172"/>
                <a:gd name="T32" fmla="*/ 25 w 356"/>
                <a:gd name="T33" fmla="*/ 122 h 172"/>
                <a:gd name="T34" fmla="*/ 16 w 356"/>
                <a:gd name="T35" fmla="*/ 116 h 172"/>
                <a:gd name="T36" fmla="*/ 0 w 356"/>
                <a:gd name="T37" fmla="*/ 116 h 172"/>
                <a:gd name="T38" fmla="*/ 0 w 356"/>
                <a:gd name="T39" fmla="*/ 172 h 172"/>
                <a:gd name="T40" fmla="*/ 255 w 356"/>
                <a:gd name="T41" fmla="*/ 172 h 172"/>
                <a:gd name="T42" fmla="*/ 255 w 356"/>
                <a:gd name="T43" fmla="*/ 97 h 172"/>
                <a:gd name="T44" fmla="*/ 291 w 356"/>
                <a:gd name="T45" fmla="*/ 97 h 172"/>
                <a:gd name="T46" fmla="*/ 311 w 356"/>
                <a:gd name="T47" fmla="*/ 107 h 172"/>
                <a:gd name="T48" fmla="*/ 328 w 356"/>
                <a:gd name="T49" fmla="*/ 114 h 172"/>
                <a:gd name="T50" fmla="*/ 348 w 356"/>
                <a:gd name="T51" fmla="*/ 108 h 172"/>
                <a:gd name="T52" fmla="*/ 356 w 356"/>
                <a:gd name="T53" fmla="*/ 86 h 172"/>
                <a:gd name="T54" fmla="*/ 347 w 356"/>
                <a:gd name="T55" fmla="*/ 64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6" h="172">
                  <a:moveTo>
                    <a:pt x="347" y="64"/>
                  </a:moveTo>
                  <a:cubicBezTo>
                    <a:pt x="342" y="60"/>
                    <a:pt x="335" y="58"/>
                    <a:pt x="328" y="58"/>
                  </a:cubicBezTo>
                  <a:cubicBezTo>
                    <a:pt x="321" y="58"/>
                    <a:pt x="316" y="61"/>
                    <a:pt x="311" y="65"/>
                  </a:cubicBezTo>
                  <a:cubicBezTo>
                    <a:pt x="305" y="70"/>
                    <a:pt x="300" y="76"/>
                    <a:pt x="291" y="77"/>
                  </a:cubicBezTo>
                  <a:cubicBezTo>
                    <a:pt x="290" y="77"/>
                    <a:pt x="290" y="77"/>
                    <a:pt x="290" y="77"/>
                  </a:cubicBezTo>
                  <a:cubicBezTo>
                    <a:pt x="255" y="77"/>
                    <a:pt x="255" y="77"/>
                    <a:pt x="255" y="77"/>
                  </a:cubicBezTo>
                  <a:cubicBezTo>
                    <a:pt x="255" y="0"/>
                    <a:pt x="255" y="0"/>
                    <a:pt x="255" y="0"/>
                  </a:cubicBezTo>
                  <a:cubicBezTo>
                    <a:pt x="0" y="0"/>
                    <a:pt x="0" y="0"/>
                    <a:pt x="0" y="0"/>
                  </a:cubicBezTo>
                  <a:cubicBezTo>
                    <a:pt x="0" y="59"/>
                    <a:pt x="0" y="59"/>
                    <a:pt x="0" y="59"/>
                  </a:cubicBezTo>
                  <a:cubicBezTo>
                    <a:pt x="13" y="59"/>
                    <a:pt x="13" y="59"/>
                    <a:pt x="13" y="59"/>
                  </a:cubicBezTo>
                  <a:cubicBezTo>
                    <a:pt x="15" y="58"/>
                    <a:pt x="17" y="57"/>
                    <a:pt x="24" y="51"/>
                  </a:cubicBezTo>
                  <a:cubicBezTo>
                    <a:pt x="30" y="47"/>
                    <a:pt x="40" y="40"/>
                    <a:pt x="52" y="40"/>
                  </a:cubicBezTo>
                  <a:cubicBezTo>
                    <a:pt x="63" y="40"/>
                    <a:pt x="74" y="42"/>
                    <a:pt x="83" y="50"/>
                  </a:cubicBezTo>
                  <a:cubicBezTo>
                    <a:pt x="92" y="57"/>
                    <a:pt x="98" y="70"/>
                    <a:pt x="98" y="86"/>
                  </a:cubicBezTo>
                  <a:cubicBezTo>
                    <a:pt x="99" y="101"/>
                    <a:pt x="92" y="115"/>
                    <a:pt x="83" y="122"/>
                  </a:cubicBezTo>
                  <a:cubicBezTo>
                    <a:pt x="74" y="130"/>
                    <a:pt x="62" y="132"/>
                    <a:pt x="52" y="132"/>
                  </a:cubicBezTo>
                  <a:cubicBezTo>
                    <a:pt x="40" y="132"/>
                    <a:pt x="31" y="126"/>
                    <a:pt x="25" y="122"/>
                  </a:cubicBezTo>
                  <a:cubicBezTo>
                    <a:pt x="18" y="116"/>
                    <a:pt x="17" y="116"/>
                    <a:pt x="16" y="116"/>
                  </a:cubicBezTo>
                  <a:cubicBezTo>
                    <a:pt x="0" y="116"/>
                    <a:pt x="0" y="116"/>
                    <a:pt x="0" y="116"/>
                  </a:cubicBezTo>
                  <a:cubicBezTo>
                    <a:pt x="0" y="172"/>
                    <a:pt x="0" y="172"/>
                    <a:pt x="0" y="172"/>
                  </a:cubicBezTo>
                  <a:cubicBezTo>
                    <a:pt x="255" y="172"/>
                    <a:pt x="255" y="172"/>
                    <a:pt x="255" y="172"/>
                  </a:cubicBezTo>
                  <a:cubicBezTo>
                    <a:pt x="255" y="97"/>
                    <a:pt x="255" y="97"/>
                    <a:pt x="255" y="97"/>
                  </a:cubicBezTo>
                  <a:cubicBezTo>
                    <a:pt x="291" y="97"/>
                    <a:pt x="291" y="97"/>
                    <a:pt x="291" y="97"/>
                  </a:cubicBezTo>
                  <a:cubicBezTo>
                    <a:pt x="300" y="97"/>
                    <a:pt x="306" y="103"/>
                    <a:pt x="311" y="107"/>
                  </a:cubicBezTo>
                  <a:cubicBezTo>
                    <a:pt x="316" y="111"/>
                    <a:pt x="321" y="114"/>
                    <a:pt x="328" y="114"/>
                  </a:cubicBezTo>
                  <a:cubicBezTo>
                    <a:pt x="335" y="114"/>
                    <a:pt x="343" y="112"/>
                    <a:pt x="348" y="108"/>
                  </a:cubicBezTo>
                  <a:cubicBezTo>
                    <a:pt x="353" y="104"/>
                    <a:pt x="356" y="98"/>
                    <a:pt x="356" y="86"/>
                  </a:cubicBezTo>
                  <a:cubicBezTo>
                    <a:pt x="356" y="74"/>
                    <a:pt x="352" y="68"/>
                    <a:pt x="347" y="64"/>
                  </a:cubicBezTo>
                  <a:close/>
                </a:path>
              </a:pathLst>
            </a:custGeom>
            <a:solidFill>
              <a:schemeClr val="accent1">
                <a:lumMod val="50000"/>
                <a:alpha val="80000"/>
              </a:schemeClr>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37" name="Freeform 6"/>
            <p:cNvSpPr>
              <a:spLocks/>
            </p:cNvSpPr>
            <p:nvPr/>
          </p:nvSpPr>
          <p:spPr bwMode="auto">
            <a:xfrm>
              <a:off x="2366507" y="4158131"/>
              <a:ext cx="1081088" cy="963613"/>
            </a:xfrm>
            <a:custGeom>
              <a:avLst/>
              <a:gdLst>
                <a:gd name="T0" fmla="*/ 206 w 288"/>
                <a:gd name="T1" fmla="*/ 44 h 256"/>
                <a:gd name="T2" fmla="*/ 29 w 288"/>
                <a:gd name="T3" fmla="*/ 0 h 256"/>
                <a:gd name="T4" fmla="*/ 0 w 288"/>
                <a:gd name="T5" fmla="*/ 0 h 256"/>
                <a:gd name="T6" fmla="*/ 0 w 288"/>
                <a:gd name="T7" fmla="*/ 59 h 256"/>
                <a:gd name="T8" fmla="*/ 10 w 288"/>
                <a:gd name="T9" fmla="*/ 59 h 256"/>
                <a:gd name="T10" fmla="*/ 21 w 288"/>
                <a:gd name="T11" fmla="*/ 51 h 256"/>
                <a:gd name="T12" fmla="*/ 49 w 288"/>
                <a:gd name="T13" fmla="*/ 40 h 256"/>
                <a:gd name="T14" fmla="*/ 80 w 288"/>
                <a:gd name="T15" fmla="*/ 50 h 256"/>
                <a:gd name="T16" fmla="*/ 95 w 288"/>
                <a:gd name="T17" fmla="*/ 86 h 256"/>
                <a:gd name="T18" fmla="*/ 80 w 288"/>
                <a:gd name="T19" fmla="*/ 122 h 256"/>
                <a:gd name="T20" fmla="*/ 49 w 288"/>
                <a:gd name="T21" fmla="*/ 132 h 256"/>
                <a:gd name="T22" fmla="*/ 21 w 288"/>
                <a:gd name="T23" fmla="*/ 122 h 256"/>
                <a:gd name="T24" fmla="*/ 12 w 288"/>
                <a:gd name="T25" fmla="*/ 116 h 256"/>
                <a:gd name="T26" fmla="*/ 0 w 288"/>
                <a:gd name="T27" fmla="*/ 116 h 256"/>
                <a:gd name="T28" fmla="*/ 0 w 288"/>
                <a:gd name="T29" fmla="*/ 172 h 256"/>
                <a:gd name="T30" fmla="*/ 29 w 288"/>
                <a:gd name="T31" fmla="*/ 172 h 256"/>
                <a:gd name="T32" fmla="*/ 103 w 288"/>
                <a:gd name="T33" fmla="*/ 183 h 256"/>
                <a:gd name="T34" fmla="*/ 115 w 288"/>
                <a:gd name="T35" fmla="*/ 245 h 256"/>
                <a:gd name="T36" fmla="*/ 115 w 288"/>
                <a:gd name="T37" fmla="*/ 256 h 256"/>
                <a:gd name="T38" fmla="*/ 174 w 288"/>
                <a:gd name="T39" fmla="*/ 256 h 256"/>
                <a:gd name="T40" fmla="*/ 174 w 288"/>
                <a:gd name="T41" fmla="*/ 240 h 256"/>
                <a:gd name="T42" fmla="*/ 167 w 288"/>
                <a:gd name="T43" fmla="*/ 230 h 256"/>
                <a:gd name="T44" fmla="*/ 156 w 288"/>
                <a:gd name="T45" fmla="*/ 202 h 256"/>
                <a:gd name="T46" fmla="*/ 166 w 288"/>
                <a:gd name="T47" fmla="*/ 171 h 256"/>
                <a:gd name="T48" fmla="*/ 201 w 288"/>
                <a:gd name="T49" fmla="*/ 156 h 256"/>
                <a:gd name="T50" fmla="*/ 238 w 288"/>
                <a:gd name="T51" fmla="*/ 171 h 256"/>
                <a:gd name="T52" fmla="*/ 247 w 288"/>
                <a:gd name="T53" fmla="*/ 202 h 256"/>
                <a:gd name="T54" fmla="*/ 237 w 288"/>
                <a:gd name="T55" fmla="*/ 229 h 256"/>
                <a:gd name="T56" fmla="*/ 231 w 288"/>
                <a:gd name="T57" fmla="*/ 238 h 256"/>
                <a:gd name="T58" fmla="*/ 231 w 288"/>
                <a:gd name="T59" fmla="*/ 256 h 256"/>
                <a:gd name="T60" fmla="*/ 288 w 288"/>
                <a:gd name="T61" fmla="*/ 256 h 256"/>
                <a:gd name="T62" fmla="*/ 288 w 288"/>
                <a:gd name="T63" fmla="*/ 245 h 256"/>
                <a:gd name="T64" fmla="*/ 206 w 288"/>
                <a:gd name="T65" fmla="*/ 4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8" h="256">
                  <a:moveTo>
                    <a:pt x="206" y="44"/>
                  </a:moveTo>
                  <a:cubicBezTo>
                    <a:pt x="149" y="2"/>
                    <a:pt x="86" y="0"/>
                    <a:pt x="29" y="0"/>
                  </a:cubicBezTo>
                  <a:cubicBezTo>
                    <a:pt x="0" y="0"/>
                    <a:pt x="0" y="0"/>
                    <a:pt x="0" y="0"/>
                  </a:cubicBezTo>
                  <a:cubicBezTo>
                    <a:pt x="0" y="59"/>
                    <a:pt x="0" y="59"/>
                    <a:pt x="0" y="59"/>
                  </a:cubicBezTo>
                  <a:cubicBezTo>
                    <a:pt x="10" y="59"/>
                    <a:pt x="10" y="59"/>
                    <a:pt x="10" y="59"/>
                  </a:cubicBezTo>
                  <a:cubicBezTo>
                    <a:pt x="12" y="58"/>
                    <a:pt x="13" y="57"/>
                    <a:pt x="21" y="51"/>
                  </a:cubicBezTo>
                  <a:cubicBezTo>
                    <a:pt x="27" y="47"/>
                    <a:pt x="36" y="40"/>
                    <a:pt x="49" y="40"/>
                  </a:cubicBezTo>
                  <a:cubicBezTo>
                    <a:pt x="59" y="40"/>
                    <a:pt x="70" y="42"/>
                    <a:pt x="80" y="50"/>
                  </a:cubicBezTo>
                  <a:cubicBezTo>
                    <a:pt x="89" y="57"/>
                    <a:pt x="95" y="70"/>
                    <a:pt x="95" y="86"/>
                  </a:cubicBezTo>
                  <a:cubicBezTo>
                    <a:pt x="95" y="101"/>
                    <a:pt x="89" y="115"/>
                    <a:pt x="80" y="122"/>
                  </a:cubicBezTo>
                  <a:cubicBezTo>
                    <a:pt x="70" y="130"/>
                    <a:pt x="59" y="132"/>
                    <a:pt x="49" y="132"/>
                  </a:cubicBezTo>
                  <a:cubicBezTo>
                    <a:pt x="37" y="132"/>
                    <a:pt x="27" y="126"/>
                    <a:pt x="21" y="122"/>
                  </a:cubicBezTo>
                  <a:cubicBezTo>
                    <a:pt x="14" y="116"/>
                    <a:pt x="14" y="116"/>
                    <a:pt x="12" y="116"/>
                  </a:cubicBezTo>
                  <a:cubicBezTo>
                    <a:pt x="0" y="116"/>
                    <a:pt x="0" y="116"/>
                    <a:pt x="0" y="116"/>
                  </a:cubicBezTo>
                  <a:cubicBezTo>
                    <a:pt x="0" y="172"/>
                    <a:pt x="0" y="172"/>
                    <a:pt x="0" y="172"/>
                  </a:cubicBezTo>
                  <a:cubicBezTo>
                    <a:pt x="29" y="172"/>
                    <a:pt x="29" y="172"/>
                    <a:pt x="29" y="172"/>
                  </a:cubicBezTo>
                  <a:cubicBezTo>
                    <a:pt x="75" y="172"/>
                    <a:pt x="99" y="180"/>
                    <a:pt x="103" y="183"/>
                  </a:cubicBezTo>
                  <a:cubicBezTo>
                    <a:pt x="106" y="186"/>
                    <a:pt x="115" y="190"/>
                    <a:pt x="115" y="245"/>
                  </a:cubicBezTo>
                  <a:cubicBezTo>
                    <a:pt x="115" y="256"/>
                    <a:pt x="115" y="256"/>
                    <a:pt x="115" y="256"/>
                  </a:cubicBezTo>
                  <a:cubicBezTo>
                    <a:pt x="174" y="256"/>
                    <a:pt x="174" y="256"/>
                    <a:pt x="174" y="256"/>
                  </a:cubicBezTo>
                  <a:cubicBezTo>
                    <a:pt x="174" y="240"/>
                    <a:pt x="174" y="240"/>
                    <a:pt x="174" y="240"/>
                  </a:cubicBezTo>
                  <a:cubicBezTo>
                    <a:pt x="174" y="239"/>
                    <a:pt x="173" y="237"/>
                    <a:pt x="167" y="230"/>
                  </a:cubicBezTo>
                  <a:cubicBezTo>
                    <a:pt x="162" y="224"/>
                    <a:pt x="156" y="214"/>
                    <a:pt x="156" y="202"/>
                  </a:cubicBezTo>
                  <a:cubicBezTo>
                    <a:pt x="156" y="191"/>
                    <a:pt x="158" y="180"/>
                    <a:pt x="166" y="171"/>
                  </a:cubicBezTo>
                  <a:cubicBezTo>
                    <a:pt x="173" y="162"/>
                    <a:pt x="186" y="156"/>
                    <a:pt x="201" y="156"/>
                  </a:cubicBezTo>
                  <a:cubicBezTo>
                    <a:pt x="217" y="155"/>
                    <a:pt x="231" y="162"/>
                    <a:pt x="238" y="171"/>
                  </a:cubicBezTo>
                  <a:cubicBezTo>
                    <a:pt x="245" y="180"/>
                    <a:pt x="247" y="191"/>
                    <a:pt x="247" y="202"/>
                  </a:cubicBezTo>
                  <a:cubicBezTo>
                    <a:pt x="247" y="214"/>
                    <a:pt x="242" y="223"/>
                    <a:pt x="237" y="229"/>
                  </a:cubicBezTo>
                  <a:cubicBezTo>
                    <a:pt x="232" y="236"/>
                    <a:pt x="231" y="237"/>
                    <a:pt x="231" y="238"/>
                  </a:cubicBezTo>
                  <a:cubicBezTo>
                    <a:pt x="231" y="256"/>
                    <a:pt x="231" y="256"/>
                    <a:pt x="231" y="256"/>
                  </a:cubicBezTo>
                  <a:cubicBezTo>
                    <a:pt x="288" y="256"/>
                    <a:pt x="288" y="256"/>
                    <a:pt x="288" y="256"/>
                  </a:cubicBezTo>
                  <a:cubicBezTo>
                    <a:pt x="288" y="245"/>
                    <a:pt x="288" y="245"/>
                    <a:pt x="288" y="245"/>
                  </a:cubicBezTo>
                  <a:cubicBezTo>
                    <a:pt x="288" y="161"/>
                    <a:pt x="262" y="86"/>
                    <a:pt x="206" y="44"/>
                  </a:cubicBezTo>
                  <a:close/>
                </a:path>
              </a:pathLst>
            </a:custGeom>
            <a:solidFill>
              <a:schemeClr val="accent1">
                <a:lumMod val="75000"/>
                <a:alpha val="80000"/>
              </a:schemeClr>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38" name="Freeform 7"/>
            <p:cNvSpPr>
              <a:spLocks/>
            </p:cNvSpPr>
            <p:nvPr/>
          </p:nvSpPr>
          <p:spPr bwMode="auto">
            <a:xfrm>
              <a:off x="4742994" y="4937593"/>
              <a:ext cx="989013" cy="1214438"/>
            </a:xfrm>
            <a:custGeom>
              <a:avLst/>
              <a:gdLst>
                <a:gd name="T0" fmla="*/ 0 w 263"/>
                <a:gd name="T1" fmla="*/ 210 h 323"/>
                <a:gd name="T2" fmla="*/ 0 w 263"/>
                <a:gd name="T3" fmla="*/ 221 h 323"/>
                <a:gd name="T4" fmla="*/ 75 w 263"/>
                <a:gd name="T5" fmla="*/ 221 h 323"/>
                <a:gd name="T6" fmla="*/ 75 w 263"/>
                <a:gd name="T7" fmla="*/ 258 h 323"/>
                <a:gd name="T8" fmla="*/ 65 w 263"/>
                <a:gd name="T9" fmla="*/ 277 h 323"/>
                <a:gd name="T10" fmla="*/ 59 w 263"/>
                <a:gd name="T11" fmla="*/ 294 h 323"/>
                <a:gd name="T12" fmla="*/ 65 w 263"/>
                <a:gd name="T13" fmla="*/ 314 h 323"/>
                <a:gd name="T14" fmla="*/ 86 w 263"/>
                <a:gd name="T15" fmla="*/ 322 h 323"/>
                <a:gd name="T16" fmla="*/ 108 w 263"/>
                <a:gd name="T17" fmla="*/ 314 h 323"/>
                <a:gd name="T18" fmla="*/ 114 w 263"/>
                <a:gd name="T19" fmla="*/ 294 h 323"/>
                <a:gd name="T20" fmla="*/ 107 w 263"/>
                <a:gd name="T21" fmla="*/ 277 h 323"/>
                <a:gd name="T22" fmla="*/ 96 w 263"/>
                <a:gd name="T23" fmla="*/ 257 h 323"/>
                <a:gd name="T24" fmla="*/ 96 w 263"/>
                <a:gd name="T25" fmla="*/ 257 h 323"/>
                <a:gd name="T26" fmla="*/ 96 w 263"/>
                <a:gd name="T27" fmla="*/ 221 h 323"/>
                <a:gd name="T28" fmla="*/ 173 w 263"/>
                <a:gd name="T29" fmla="*/ 221 h 323"/>
                <a:gd name="T30" fmla="*/ 173 w 263"/>
                <a:gd name="T31" fmla="*/ 210 h 323"/>
                <a:gd name="T32" fmla="*/ 225 w 263"/>
                <a:gd name="T33" fmla="*/ 172 h 323"/>
                <a:gd name="T34" fmla="*/ 263 w 263"/>
                <a:gd name="T35" fmla="*/ 172 h 323"/>
                <a:gd name="T36" fmla="*/ 263 w 263"/>
                <a:gd name="T37" fmla="*/ 113 h 323"/>
                <a:gd name="T38" fmla="*/ 253 w 263"/>
                <a:gd name="T39" fmla="*/ 113 h 323"/>
                <a:gd name="T40" fmla="*/ 242 w 263"/>
                <a:gd name="T41" fmla="*/ 121 h 323"/>
                <a:gd name="T42" fmla="*/ 214 w 263"/>
                <a:gd name="T43" fmla="*/ 132 h 323"/>
                <a:gd name="T44" fmla="*/ 183 w 263"/>
                <a:gd name="T45" fmla="*/ 122 h 323"/>
                <a:gd name="T46" fmla="*/ 168 w 263"/>
                <a:gd name="T47" fmla="*/ 86 h 323"/>
                <a:gd name="T48" fmla="*/ 183 w 263"/>
                <a:gd name="T49" fmla="*/ 50 h 323"/>
                <a:gd name="T50" fmla="*/ 214 w 263"/>
                <a:gd name="T51" fmla="*/ 40 h 323"/>
                <a:gd name="T52" fmla="*/ 241 w 263"/>
                <a:gd name="T53" fmla="*/ 50 h 323"/>
                <a:gd name="T54" fmla="*/ 250 w 263"/>
                <a:gd name="T55" fmla="*/ 56 h 323"/>
                <a:gd name="T56" fmla="*/ 263 w 263"/>
                <a:gd name="T57" fmla="*/ 56 h 323"/>
                <a:gd name="T58" fmla="*/ 263 w 263"/>
                <a:gd name="T59" fmla="*/ 0 h 323"/>
                <a:gd name="T60" fmla="*/ 225 w 263"/>
                <a:gd name="T61" fmla="*/ 0 h 323"/>
                <a:gd name="T62" fmla="*/ 0 w 263"/>
                <a:gd name="T63" fmla="*/ 210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 h="323">
                  <a:moveTo>
                    <a:pt x="0" y="210"/>
                  </a:moveTo>
                  <a:cubicBezTo>
                    <a:pt x="0" y="213"/>
                    <a:pt x="0" y="218"/>
                    <a:pt x="0" y="221"/>
                  </a:cubicBezTo>
                  <a:cubicBezTo>
                    <a:pt x="75" y="221"/>
                    <a:pt x="75" y="221"/>
                    <a:pt x="75" y="221"/>
                  </a:cubicBezTo>
                  <a:cubicBezTo>
                    <a:pt x="75" y="258"/>
                    <a:pt x="75" y="258"/>
                    <a:pt x="75" y="258"/>
                  </a:cubicBezTo>
                  <a:cubicBezTo>
                    <a:pt x="75" y="267"/>
                    <a:pt x="69" y="272"/>
                    <a:pt x="65" y="277"/>
                  </a:cubicBezTo>
                  <a:cubicBezTo>
                    <a:pt x="62" y="283"/>
                    <a:pt x="59" y="288"/>
                    <a:pt x="59" y="294"/>
                  </a:cubicBezTo>
                  <a:cubicBezTo>
                    <a:pt x="59" y="302"/>
                    <a:pt x="61" y="309"/>
                    <a:pt x="65" y="314"/>
                  </a:cubicBezTo>
                  <a:cubicBezTo>
                    <a:pt x="69" y="319"/>
                    <a:pt x="75" y="323"/>
                    <a:pt x="86" y="322"/>
                  </a:cubicBezTo>
                  <a:cubicBezTo>
                    <a:pt x="98" y="322"/>
                    <a:pt x="104" y="319"/>
                    <a:pt x="108" y="314"/>
                  </a:cubicBezTo>
                  <a:cubicBezTo>
                    <a:pt x="112" y="309"/>
                    <a:pt x="114" y="302"/>
                    <a:pt x="114" y="294"/>
                  </a:cubicBezTo>
                  <a:cubicBezTo>
                    <a:pt x="114" y="287"/>
                    <a:pt x="111" y="283"/>
                    <a:pt x="107" y="277"/>
                  </a:cubicBezTo>
                  <a:cubicBezTo>
                    <a:pt x="103" y="272"/>
                    <a:pt x="97" y="266"/>
                    <a:pt x="96" y="257"/>
                  </a:cubicBezTo>
                  <a:cubicBezTo>
                    <a:pt x="96" y="257"/>
                    <a:pt x="96" y="257"/>
                    <a:pt x="96" y="257"/>
                  </a:cubicBezTo>
                  <a:cubicBezTo>
                    <a:pt x="96" y="221"/>
                    <a:pt x="96" y="221"/>
                    <a:pt x="96" y="221"/>
                  </a:cubicBezTo>
                  <a:cubicBezTo>
                    <a:pt x="173" y="221"/>
                    <a:pt x="173" y="221"/>
                    <a:pt x="173" y="221"/>
                  </a:cubicBezTo>
                  <a:cubicBezTo>
                    <a:pt x="173" y="218"/>
                    <a:pt x="173" y="213"/>
                    <a:pt x="173" y="210"/>
                  </a:cubicBezTo>
                  <a:cubicBezTo>
                    <a:pt x="173" y="208"/>
                    <a:pt x="184" y="172"/>
                    <a:pt x="225" y="172"/>
                  </a:cubicBezTo>
                  <a:cubicBezTo>
                    <a:pt x="263" y="172"/>
                    <a:pt x="263" y="172"/>
                    <a:pt x="263" y="172"/>
                  </a:cubicBezTo>
                  <a:cubicBezTo>
                    <a:pt x="263" y="113"/>
                    <a:pt x="263" y="113"/>
                    <a:pt x="263" y="113"/>
                  </a:cubicBezTo>
                  <a:cubicBezTo>
                    <a:pt x="253" y="113"/>
                    <a:pt x="253" y="113"/>
                    <a:pt x="253" y="113"/>
                  </a:cubicBezTo>
                  <a:cubicBezTo>
                    <a:pt x="251" y="114"/>
                    <a:pt x="249" y="115"/>
                    <a:pt x="242" y="121"/>
                  </a:cubicBezTo>
                  <a:cubicBezTo>
                    <a:pt x="236" y="126"/>
                    <a:pt x="226" y="132"/>
                    <a:pt x="214" y="132"/>
                  </a:cubicBezTo>
                  <a:cubicBezTo>
                    <a:pt x="203" y="132"/>
                    <a:pt x="192" y="130"/>
                    <a:pt x="183" y="122"/>
                  </a:cubicBezTo>
                  <a:cubicBezTo>
                    <a:pt x="174" y="115"/>
                    <a:pt x="168" y="102"/>
                    <a:pt x="168" y="86"/>
                  </a:cubicBezTo>
                  <a:cubicBezTo>
                    <a:pt x="167" y="71"/>
                    <a:pt x="174" y="57"/>
                    <a:pt x="183" y="50"/>
                  </a:cubicBezTo>
                  <a:cubicBezTo>
                    <a:pt x="192" y="42"/>
                    <a:pt x="204" y="40"/>
                    <a:pt x="214" y="40"/>
                  </a:cubicBezTo>
                  <a:cubicBezTo>
                    <a:pt x="226" y="40"/>
                    <a:pt x="235" y="46"/>
                    <a:pt x="241" y="50"/>
                  </a:cubicBezTo>
                  <a:cubicBezTo>
                    <a:pt x="248" y="56"/>
                    <a:pt x="249" y="56"/>
                    <a:pt x="250" y="56"/>
                  </a:cubicBezTo>
                  <a:cubicBezTo>
                    <a:pt x="263" y="56"/>
                    <a:pt x="263" y="56"/>
                    <a:pt x="263" y="56"/>
                  </a:cubicBezTo>
                  <a:cubicBezTo>
                    <a:pt x="263" y="0"/>
                    <a:pt x="263" y="0"/>
                    <a:pt x="263" y="0"/>
                  </a:cubicBezTo>
                  <a:cubicBezTo>
                    <a:pt x="225" y="0"/>
                    <a:pt x="225" y="0"/>
                    <a:pt x="225" y="0"/>
                  </a:cubicBezTo>
                  <a:cubicBezTo>
                    <a:pt x="93" y="0"/>
                    <a:pt x="0" y="101"/>
                    <a:pt x="0" y="210"/>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39" name="Freeform 8"/>
            <p:cNvSpPr>
              <a:spLocks/>
            </p:cNvSpPr>
            <p:nvPr/>
          </p:nvSpPr>
          <p:spPr bwMode="auto">
            <a:xfrm>
              <a:off x="5438319" y="4937593"/>
              <a:ext cx="1047750" cy="647700"/>
            </a:xfrm>
            <a:custGeom>
              <a:avLst/>
              <a:gdLst>
                <a:gd name="T0" fmla="*/ 102 w 279"/>
                <a:gd name="T1" fmla="*/ 75 h 172"/>
                <a:gd name="T2" fmla="*/ 65 w 279"/>
                <a:gd name="T3" fmla="*/ 75 h 172"/>
                <a:gd name="T4" fmla="*/ 46 w 279"/>
                <a:gd name="T5" fmla="*/ 65 h 172"/>
                <a:gd name="T6" fmla="*/ 29 w 279"/>
                <a:gd name="T7" fmla="*/ 58 h 172"/>
                <a:gd name="T8" fmla="*/ 9 w 279"/>
                <a:gd name="T9" fmla="*/ 64 h 172"/>
                <a:gd name="T10" fmla="*/ 1 w 279"/>
                <a:gd name="T11" fmla="*/ 86 h 172"/>
                <a:gd name="T12" fmla="*/ 9 w 279"/>
                <a:gd name="T13" fmla="*/ 108 h 172"/>
                <a:gd name="T14" fmla="*/ 29 w 279"/>
                <a:gd name="T15" fmla="*/ 114 h 172"/>
                <a:gd name="T16" fmla="*/ 46 w 279"/>
                <a:gd name="T17" fmla="*/ 107 h 172"/>
                <a:gd name="T18" fmla="*/ 66 w 279"/>
                <a:gd name="T19" fmla="*/ 95 h 172"/>
                <a:gd name="T20" fmla="*/ 67 w 279"/>
                <a:gd name="T21" fmla="*/ 95 h 172"/>
                <a:gd name="T22" fmla="*/ 102 w 279"/>
                <a:gd name="T23" fmla="*/ 95 h 172"/>
                <a:gd name="T24" fmla="*/ 102 w 279"/>
                <a:gd name="T25" fmla="*/ 172 h 172"/>
                <a:gd name="T26" fmla="*/ 279 w 279"/>
                <a:gd name="T27" fmla="*/ 172 h 172"/>
                <a:gd name="T28" fmla="*/ 279 w 279"/>
                <a:gd name="T29" fmla="*/ 113 h 172"/>
                <a:gd name="T30" fmla="*/ 268 w 279"/>
                <a:gd name="T31" fmla="*/ 113 h 172"/>
                <a:gd name="T32" fmla="*/ 257 w 279"/>
                <a:gd name="T33" fmla="*/ 121 h 172"/>
                <a:gd name="T34" fmla="*/ 229 w 279"/>
                <a:gd name="T35" fmla="*/ 132 h 172"/>
                <a:gd name="T36" fmla="*/ 198 w 279"/>
                <a:gd name="T37" fmla="*/ 122 h 172"/>
                <a:gd name="T38" fmla="*/ 183 w 279"/>
                <a:gd name="T39" fmla="*/ 86 h 172"/>
                <a:gd name="T40" fmla="*/ 198 w 279"/>
                <a:gd name="T41" fmla="*/ 50 h 172"/>
                <a:gd name="T42" fmla="*/ 229 w 279"/>
                <a:gd name="T43" fmla="*/ 40 h 172"/>
                <a:gd name="T44" fmla="*/ 256 w 279"/>
                <a:gd name="T45" fmla="*/ 50 h 172"/>
                <a:gd name="T46" fmla="*/ 265 w 279"/>
                <a:gd name="T47" fmla="*/ 56 h 172"/>
                <a:gd name="T48" fmla="*/ 279 w 279"/>
                <a:gd name="T49" fmla="*/ 56 h 172"/>
                <a:gd name="T50" fmla="*/ 279 w 279"/>
                <a:gd name="T51" fmla="*/ 0 h 172"/>
                <a:gd name="T52" fmla="*/ 102 w 279"/>
                <a:gd name="T53" fmla="*/ 0 h 172"/>
                <a:gd name="T54" fmla="*/ 102 w 279"/>
                <a:gd name="T55" fmla="*/ 75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79" h="172">
                  <a:moveTo>
                    <a:pt x="102" y="75"/>
                  </a:moveTo>
                  <a:cubicBezTo>
                    <a:pt x="65" y="75"/>
                    <a:pt x="65" y="75"/>
                    <a:pt x="65" y="75"/>
                  </a:cubicBezTo>
                  <a:cubicBezTo>
                    <a:pt x="57" y="75"/>
                    <a:pt x="51" y="69"/>
                    <a:pt x="46" y="65"/>
                  </a:cubicBezTo>
                  <a:cubicBezTo>
                    <a:pt x="40" y="61"/>
                    <a:pt x="36" y="58"/>
                    <a:pt x="29" y="58"/>
                  </a:cubicBezTo>
                  <a:cubicBezTo>
                    <a:pt x="21" y="58"/>
                    <a:pt x="14" y="60"/>
                    <a:pt x="9" y="64"/>
                  </a:cubicBezTo>
                  <a:cubicBezTo>
                    <a:pt x="4" y="68"/>
                    <a:pt x="0" y="74"/>
                    <a:pt x="1" y="86"/>
                  </a:cubicBezTo>
                  <a:cubicBezTo>
                    <a:pt x="1" y="98"/>
                    <a:pt x="4" y="104"/>
                    <a:pt x="9" y="108"/>
                  </a:cubicBezTo>
                  <a:cubicBezTo>
                    <a:pt x="14" y="112"/>
                    <a:pt x="21" y="114"/>
                    <a:pt x="29" y="114"/>
                  </a:cubicBezTo>
                  <a:cubicBezTo>
                    <a:pt x="36" y="114"/>
                    <a:pt x="40" y="111"/>
                    <a:pt x="46" y="107"/>
                  </a:cubicBezTo>
                  <a:cubicBezTo>
                    <a:pt x="51" y="102"/>
                    <a:pt x="57" y="96"/>
                    <a:pt x="66" y="95"/>
                  </a:cubicBezTo>
                  <a:cubicBezTo>
                    <a:pt x="66" y="95"/>
                    <a:pt x="66" y="95"/>
                    <a:pt x="67" y="95"/>
                  </a:cubicBezTo>
                  <a:cubicBezTo>
                    <a:pt x="102" y="95"/>
                    <a:pt x="102" y="95"/>
                    <a:pt x="102" y="95"/>
                  </a:cubicBezTo>
                  <a:cubicBezTo>
                    <a:pt x="102" y="172"/>
                    <a:pt x="102" y="172"/>
                    <a:pt x="102" y="172"/>
                  </a:cubicBezTo>
                  <a:cubicBezTo>
                    <a:pt x="279" y="172"/>
                    <a:pt x="279" y="172"/>
                    <a:pt x="279" y="172"/>
                  </a:cubicBezTo>
                  <a:cubicBezTo>
                    <a:pt x="279" y="113"/>
                    <a:pt x="279" y="113"/>
                    <a:pt x="279" y="113"/>
                  </a:cubicBezTo>
                  <a:cubicBezTo>
                    <a:pt x="268" y="113"/>
                    <a:pt x="268" y="113"/>
                    <a:pt x="268" y="113"/>
                  </a:cubicBezTo>
                  <a:cubicBezTo>
                    <a:pt x="266" y="114"/>
                    <a:pt x="264" y="115"/>
                    <a:pt x="257" y="121"/>
                  </a:cubicBezTo>
                  <a:cubicBezTo>
                    <a:pt x="251" y="126"/>
                    <a:pt x="241" y="132"/>
                    <a:pt x="229" y="132"/>
                  </a:cubicBezTo>
                  <a:cubicBezTo>
                    <a:pt x="218" y="132"/>
                    <a:pt x="207" y="130"/>
                    <a:pt x="198" y="122"/>
                  </a:cubicBezTo>
                  <a:cubicBezTo>
                    <a:pt x="189" y="115"/>
                    <a:pt x="183" y="102"/>
                    <a:pt x="183" y="86"/>
                  </a:cubicBezTo>
                  <a:cubicBezTo>
                    <a:pt x="182" y="71"/>
                    <a:pt x="189" y="57"/>
                    <a:pt x="198" y="50"/>
                  </a:cubicBezTo>
                  <a:cubicBezTo>
                    <a:pt x="207" y="42"/>
                    <a:pt x="219" y="40"/>
                    <a:pt x="229" y="40"/>
                  </a:cubicBezTo>
                  <a:cubicBezTo>
                    <a:pt x="241" y="40"/>
                    <a:pt x="250" y="46"/>
                    <a:pt x="256" y="50"/>
                  </a:cubicBezTo>
                  <a:cubicBezTo>
                    <a:pt x="263" y="56"/>
                    <a:pt x="264" y="56"/>
                    <a:pt x="265" y="56"/>
                  </a:cubicBezTo>
                  <a:cubicBezTo>
                    <a:pt x="279" y="56"/>
                    <a:pt x="279" y="56"/>
                    <a:pt x="279" y="56"/>
                  </a:cubicBezTo>
                  <a:cubicBezTo>
                    <a:pt x="279" y="0"/>
                    <a:pt x="279" y="0"/>
                    <a:pt x="279" y="0"/>
                  </a:cubicBezTo>
                  <a:cubicBezTo>
                    <a:pt x="102" y="0"/>
                    <a:pt x="102" y="0"/>
                    <a:pt x="102" y="0"/>
                  </a:cubicBezTo>
                  <a:lnTo>
                    <a:pt x="102" y="75"/>
                  </a:lnTo>
                  <a:close/>
                </a:path>
              </a:pathLst>
            </a:custGeom>
            <a:solidFill>
              <a:schemeClr val="accent6">
                <a:lumMod val="75000"/>
              </a:schemeClr>
            </a:solidFill>
            <a:ln>
              <a:solidFill>
                <a:schemeClr val="accent6">
                  <a:lumMod val="75000"/>
                </a:schemeClr>
              </a:solid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40" name="Freeform 9"/>
            <p:cNvSpPr>
              <a:spLocks/>
            </p:cNvSpPr>
            <p:nvPr/>
          </p:nvSpPr>
          <p:spPr bwMode="auto">
            <a:xfrm>
              <a:off x="2798307" y="5920256"/>
              <a:ext cx="649288" cy="1195388"/>
            </a:xfrm>
            <a:custGeom>
              <a:avLst/>
              <a:gdLst>
                <a:gd name="T0" fmla="*/ 114 w 173"/>
                <a:gd name="T1" fmla="*/ 11 h 318"/>
                <a:gd name="T2" fmla="*/ 121 w 173"/>
                <a:gd name="T3" fmla="*/ 21 h 318"/>
                <a:gd name="T4" fmla="*/ 132 w 173"/>
                <a:gd name="T5" fmla="*/ 49 h 318"/>
                <a:gd name="T6" fmla="*/ 122 w 173"/>
                <a:gd name="T7" fmla="*/ 80 h 318"/>
                <a:gd name="T8" fmla="*/ 87 w 173"/>
                <a:gd name="T9" fmla="*/ 95 h 318"/>
                <a:gd name="T10" fmla="*/ 51 w 173"/>
                <a:gd name="T11" fmla="*/ 80 h 318"/>
                <a:gd name="T12" fmla="*/ 41 w 173"/>
                <a:gd name="T13" fmla="*/ 49 h 318"/>
                <a:gd name="T14" fmla="*/ 51 w 173"/>
                <a:gd name="T15" fmla="*/ 22 h 318"/>
                <a:gd name="T16" fmla="*/ 57 w 173"/>
                <a:gd name="T17" fmla="*/ 13 h 318"/>
                <a:gd name="T18" fmla="*/ 57 w 173"/>
                <a:gd name="T19" fmla="*/ 0 h 318"/>
                <a:gd name="T20" fmla="*/ 0 w 173"/>
                <a:gd name="T21" fmla="*/ 0 h 318"/>
                <a:gd name="T22" fmla="*/ 0 w 173"/>
                <a:gd name="T23" fmla="*/ 219 h 318"/>
                <a:gd name="T24" fmla="*/ 75 w 173"/>
                <a:gd name="T25" fmla="*/ 219 h 318"/>
                <a:gd name="T26" fmla="*/ 75 w 173"/>
                <a:gd name="T27" fmla="*/ 253 h 318"/>
                <a:gd name="T28" fmla="*/ 66 w 173"/>
                <a:gd name="T29" fmla="*/ 272 h 318"/>
                <a:gd name="T30" fmla="*/ 59 w 173"/>
                <a:gd name="T31" fmla="*/ 289 h 318"/>
                <a:gd name="T32" fmla="*/ 65 w 173"/>
                <a:gd name="T33" fmla="*/ 309 h 318"/>
                <a:gd name="T34" fmla="*/ 86 w 173"/>
                <a:gd name="T35" fmla="*/ 317 h 318"/>
                <a:gd name="T36" fmla="*/ 108 w 173"/>
                <a:gd name="T37" fmla="*/ 309 h 318"/>
                <a:gd name="T38" fmla="*/ 114 w 173"/>
                <a:gd name="T39" fmla="*/ 289 h 318"/>
                <a:gd name="T40" fmla="*/ 107 w 173"/>
                <a:gd name="T41" fmla="*/ 272 h 318"/>
                <a:gd name="T42" fmla="*/ 96 w 173"/>
                <a:gd name="T43" fmla="*/ 252 h 318"/>
                <a:gd name="T44" fmla="*/ 96 w 173"/>
                <a:gd name="T45" fmla="*/ 252 h 318"/>
                <a:gd name="T46" fmla="*/ 96 w 173"/>
                <a:gd name="T47" fmla="*/ 219 h 318"/>
                <a:gd name="T48" fmla="*/ 173 w 173"/>
                <a:gd name="T49" fmla="*/ 219 h 318"/>
                <a:gd name="T50" fmla="*/ 173 w 173"/>
                <a:gd name="T51" fmla="*/ 0 h 318"/>
                <a:gd name="T52" fmla="*/ 114 w 173"/>
                <a:gd name="T53" fmla="*/ 0 h 318"/>
                <a:gd name="T54" fmla="*/ 114 w 173"/>
                <a:gd name="T55" fmla="*/ 11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3" h="318">
                  <a:moveTo>
                    <a:pt x="114" y="11"/>
                  </a:moveTo>
                  <a:cubicBezTo>
                    <a:pt x="114" y="13"/>
                    <a:pt x="116" y="14"/>
                    <a:pt x="121" y="21"/>
                  </a:cubicBezTo>
                  <a:cubicBezTo>
                    <a:pt x="126" y="27"/>
                    <a:pt x="132" y="37"/>
                    <a:pt x="132" y="49"/>
                  </a:cubicBezTo>
                  <a:cubicBezTo>
                    <a:pt x="132" y="60"/>
                    <a:pt x="130" y="71"/>
                    <a:pt x="122" y="80"/>
                  </a:cubicBezTo>
                  <a:cubicBezTo>
                    <a:pt x="115" y="89"/>
                    <a:pt x="102" y="95"/>
                    <a:pt x="87" y="95"/>
                  </a:cubicBezTo>
                  <a:cubicBezTo>
                    <a:pt x="71" y="96"/>
                    <a:pt x="58" y="89"/>
                    <a:pt x="51" y="80"/>
                  </a:cubicBezTo>
                  <a:cubicBezTo>
                    <a:pt x="43" y="71"/>
                    <a:pt x="41" y="60"/>
                    <a:pt x="41" y="49"/>
                  </a:cubicBezTo>
                  <a:cubicBezTo>
                    <a:pt x="41" y="37"/>
                    <a:pt x="47" y="28"/>
                    <a:pt x="51" y="22"/>
                  </a:cubicBezTo>
                  <a:cubicBezTo>
                    <a:pt x="56" y="15"/>
                    <a:pt x="57" y="14"/>
                    <a:pt x="57" y="13"/>
                  </a:cubicBezTo>
                  <a:cubicBezTo>
                    <a:pt x="57" y="0"/>
                    <a:pt x="57" y="0"/>
                    <a:pt x="57" y="0"/>
                  </a:cubicBezTo>
                  <a:cubicBezTo>
                    <a:pt x="0" y="0"/>
                    <a:pt x="0" y="0"/>
                    <a:pt x="0" y="0"/>
                  </a:cubicBezTo>
                  <a:cubicBezTo>
                    <a:pt x="0" y="219"/>
                    <a:pt x="0" y="219"/>
                    <a:pt x="0" y="219"/>
                  </a:cubicBezTo>
                  <a:cubicBezTo>
                    <a:pt x="75" y="219"/>
                    <a:pt x="75" y="219"/>
                    <a:pt x="75" y="219"/>
                  </a:cubicBezTo>
                  <a:cubicBezTo>
                    <a:pt x="75" y="253"/>
                    <a:pt x="75" y="253"/>
                    <a:pt x="75" y="253"/>
                  </a:cubicBezTo>
                  <a:cubicBezTo>
                    <a:pt x="75" y="262"/>
                    <a:pt x="69" y="267"/>
                    <a:pt x="66" y="272"/>
                  </a:cubicBezTo>
                  <a:cubicBezTo>
                    <a:pt x="62" y="278"/>
                    <a:pt x="59" y="283"/>
                    <a:pt x="59" y="289"/>
                  </a:cubicBezTo>
                  <a:cubicBezTo>
                    <a:pt x="59" y="297"/>
                    <a:pt x="61" y="304"/>
                    <a:pt x="65" y="309"/>
                  </a:cubicBezTo>
                  <a:cubicBezTo>
                    <a:pt x="69" y="314"/>
                    <a:pt x="75" y="318"/>
                    <a:pt x="86" y="317"/>
                  </a:cubicBezTo>
                  <a:cubicBezTo>
                    <a:pt x="98" y="317"/>
                    <a:pt x="104" y="314"/>
                    <a:pt x="108" y="309"/>
                  </a:cubicBezTo>
                  <a:cubicBezTo>
                    <a:pt x="112" y="304"/>
                    <a:pt x="114" y="297"/>
                    <a:pt x="114" y="289"/>
                  </a:cubicBezTo>
                  <a:cubicBezTo>
                    <a:pt x="114" y="282"/>
                    <a:pt x="111" y="278"/>
                    <a:pt x="107" y="272"/>
                  </a:cubicBezTo>
                  <a:cubicBezTo>
                    <a:pt x="103" y="267"/>
                    <a:pt x="97" y="261"/>
                    <a:pt x="96" y="252"/>
                  </a:cubicBezTo>
                  <a:cubicBezTo>
                    <a:pt x="96" y="252"/>
                    <a:pt x="96" y="252"/>
                    <a:pt x="96" y="252"/>
                  </a:cubicBezTo>
                  <a:cubicBezTo>
                    <a:pt x="96" y="219"/>
                    <a:pt x="96" y="219"/>
                    <a:pt x="96" y="219"/>
                  </a:cubicBezTo>
                  <a:cubicBezTo>
                    <a:pt x="173" y="219"/>
                    <a:pt x="173" y="219"/>
                    <a:pt x="173" y="219"/>
                  </a:cubicBezTo>
                  <a:cubicBezTo>
                    <a:pt x="173" y="0"/>
                    <a:pt x="173" y="0"/>
                    <a:pt x="173" y="0"/>
                  </a:cubicBezTo>
                  <a:cubicBezTo>
                    <a:pt x="114" y="0"/>
                    <a:pt x="114" y="0"/>
                    <a:pt x="114" y="0"/>
                  </a:cubicBezTo>
                  <a:lnTo>
                    <a:pt x="114" y="11"/>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41" name="Freeform 10"/>
            <p:cNvSpPr>
              <a:spLocks/>
            </p:cNvSpPr>
            <p:nvPr/>
          </p:nvSpPr>
          <p:spPr bwMode="auto">
            <a:xfrm>
              <a:off x="4560432" y="6571131"/>
              <a:ext cx="839788" cy="1335088"/>
            </a:xfrm>
            <a:custGeom>
              <a:avLst/>
              <a:gdLst>
                <a:gd name="T0" fmla="*/ 220 w 224"/>
                <a:gd name="T1" fmla="*/ 0 h 355"/>
                <a:gd name="T2" fmla="*/ 163 w 224"/>
                <a:gd name="T3" fmla="*/ 0 h 355"/>
                <a:gd name="T4" fmla="*/ 163 w 224"/>
                <a:gd name="T5" fmla="*/ 14 h 355"/>
                <a:gd name="T6" fmla="*/ 170 w 224"/>
                <a:gd name="T7" fmla="*/ 24 h 355"/>
                <a:gd name="T8" fmla="*/ 181 w 224"/>
                <a:gd name="T9" fmla="*/ 52 h 355"/>
                <a:gd name="T10" fmla="*/ 171 w 224"/>
                <a:gd name="T11" fmla="*/ 83 h 355"/>
                <a:gd name="T12" fmla="*/ 136 w 224"/>
                <a:gd name="T13" fmla="*/ 98 h 355"/>
                <a:gd name="T14" fmla="*/ 99 w 224"/>
                <a:gd name="T15" fmla="*/ 83 h 355"/>
                <a:gd name="T16" fmla="*/ 90 w 224"/>
                <a:gd name="T17" fmla="*/ 52 h 355"/>
                <a:gd name="T18" fmla="*/ 100 w 224"/>
                <a:gd name="T19" fmla="*/ 25 h 355"/>
                <a:gd name="T20" fmla="*/ 106 w 224"/>
                <a:gd name="T21" fmla="*/ 16 h 355"/>
                <a:gd name="T22" fmla="*/ 106 w 224"/>
                <a:gd name="T23" fmla="*/ 0 h 355"/>
                <a:gd name="T24" fmla="*/ 48 w 224"/>
                <a:gd name="T25" fmla="*/ 0 h 355"/>
                <a:gd name="T26" fmla="*/ 49 w 224"/>
                <a:gd name="T27" fmla="*/ 90 h 355"/>
                <a:gd name="T28" fmla="*/ 28 w 224"/>
                <a:gd name="T29" fmla="*/ 160 h 355"/>
                <a:gd name="T30" fmla="*/ 0 w 224"/>
                <a:gd name="T31" fmla="*/ 178 h 355"/>
                <a:gd name="T32" fmla="*/ 0 w 224"/>
                <a:gd name="T33" fmla="*/ 222 h 355"/>
                <a:gd name="T34" fmla="*/ 12 w 224"/>
                <a:gd name="T35" fmla="*/ 222 h 355"/>
                <a:gd name="T36" fmla="*/ 23 w 224"/>
                <a:gd name="T37" fmla="*/ 215 h 355"/>
                <a:gd name="T38" fmla="*/ 51 w 224"/>
                <a:gd name="T39" fmla="*/ 204 h 355"/>
                <a:gd name="T40" fmla="*/ 82 w 224"/>
                <a:gd name="T41" fmla="*/ 214 h 355"/>
                <a:gd name="T42" fmla="*/ 97 w 224"/>
                <a:gd name="T43" fmla="*/ 249 h 355"/>
                <a:gd name="T44" fmla="*/ 82 w 224"/>
                <a:gd name="T45" fmla="*/ 286 h 355"/>
                <a:gd name="T46" fmla="*/ 51 w 224"/>
                <a:gd name="T47" fmla="*/ 295 h 355"/>
                <a:gd name="T48" fmla="*/ 24 w 224"/>
                <a:gd name="T49" fmla="*/ 285 h 355"/>
                <a:gd name="T50" fmla="*/ 14 w 224"/>
                <a:gd name="T51" fmla="*/ 279 h 355"/>
                <a:gd name="T52" fmla="*/ 0 w 224"/>
                <a:gd name="T53" fmla="*/ 279 h 355"/>
                <a:gd name="T54" fmla="*/ 0 w 224"/>
                <a:gd name="T55" fmla="*/ 355 h 355"/>
                <a:gd name="T56" fmla="*/ 151 w 224"/>
                <a:gd name="T57" fmla="*/ 281 h 355"/>
                <a:gd name="T58" fmla="*/ 222 w 224"/>
                <a:gd name="T59" fmla="*/ 84 h 355"/>
                <a:gd name="T60" fmla="*/ 220 w 224"/>
                <a:gd name="T61" fmla="*/ 0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4" h="355">
                  <a:moveTo>
                    <a:pt x="220" y="0"/>
                  </a:moveTo>
                  <a:cubicBezTo>
                    <a:pt x="163" y="0"/>
                    <a:pt x="163" y="0"/>
                    <a:pt x="163" y="0"/>
                  </a:cubicBezTo>
                  <a:cubicBezTo>
                    <a:pt x="163" y="14"/>
                    <a:pt x="163" y="14"/>
                    <a:pt x="163" y="14"/>
                  </a:cubicBezTo>
                  <a:cubicBezTo>
                    <a:pt x="163" y="16"/>
                    <a:pt x="164" y="17"/>
                    <a:pt x="170" y="24"/>
                  </a:cubicBezTo>
                  <a:cubicBezTo>
                    <a:pt x="175" y="30"/>
                    <a:pt x="181" y="40"/>
                    <a:pt x="181" y="52"/>
                  </a:cubicBezTo>
                  <a:cubicBezTo>
                    <a:pt x="181" y="63"/>
                    <a:pt x="179" y="74"/>
                    <a:pt x="171" y="83"/>
                  </a:cubicBezTo>
                  <a:cubicBezTo>
                    <a:pt x="164" y="92"/>
                    <a:pt x="151" y="98"/>
                    <a:pt x="136" y="98"/>
                  </a:cubicBezTo>
                  <a:cubicBezTo>
                    <a:pt x="120" y="99"/>
                    <a:pt x="106" y="92"/>
                    <a:pt x="99" y="83"/>
                  </a:cubicBezTo>
                  <a:cubicBezTo>
                    <a:pt x="92" y="74"/>
                    <a:pt x="90" y="63"/>
                    <a:pt x="90" y="52"/>
                  </a:cubicBezTo>
                  <a:cubicBezTo>
                    <a:pt x="90" y="40"/>
                    <a:pt x="95" y="31"/>
                    <a:pt x="100" y="25"/>
                  </a:cubicBezTo>
                  <a:cubicBezTo>
                    <a:pt x="105" y="18"/>
                    <a:pt x="106" y="17"/>
                    <a:pt x="106" y="16"/>
                  </a:cubicBezTo>
                  <a:cubicBezTo>
                    <a:pt x="106" y="0"/>
                    <a:pt x="106" y="0"/>
                    <a:pt x="106" y="0"/>
                  </a:cubicBezTo>
                  <a:cubicBezTo>
                    <a:pt x="48" y="0"/>
                    <a:pt x="48" y="0"/>
                    <a:pt x="48" y="0"/>
                  </a:cubicBezTo>
                  <a:cubicBezTo>
                    <a:pt x="48" y="33"/>
                    <a:pt x="48" y="64"/>
                    <a:pt x="49" y="90"/>
                  </a:cubicBezTo>
                  <a:cubicBezTo>
                    <a:pt x="51" y="126"/>
                    <a:pt x="42" y="146"/>
                    <a:pt x="28" y="160"/>
                  </a:cubicBezTo>
                  <a:cubicBezTo>
                    <a:pt x="21" y="167"/>
                    <a:pt x="13" y="173"/>
                    <a:pt x="0" y="178"/>
                  </a:cubicBezTo>
                  <a:cubicBezTo>
                    <a:pt x="0" y="222"/>
                    <a:pt x="0" y="222"/>
                    <a:pt x="0" y="222"/>
                  </a:cubicBezTo>
                  <a:cubicBezTo>
                    <a:pt x="12" y="222"/>
                    <a:pt x="12" y="222"/>
                    <a:pt x="12" y="222"/>
                  </a:cubicBezTo>
                  <a:cubicBezTo>
                    <a:pt x="14" y="222"/>
                    <a:pt x="16" y="221"/>
                    <a:pt x="23" y="215"/>
                  </a:cubicBezTo>
                  <a:cubicBezTo>
                    <a:pt x="29" y="210"/>
                    <a:pt x="39" y="204"/>
                    <a:pt x="51" y="204"/>
                  </a:cubicBezTo>
                  <a:cubicBezTo>
                    <a:pt x="61" y="204"/>
                    <a:pt x="73" y="206"/>
                    <a:pt x="82" y="214"/>
                  </a:cubicBezTo>
                  <a:cubicBezTo>
                    <a:pt x="91" y="221"/>
                    <a:pt x="97" y="234"/>
                    <a:pt x="97" y="249"/>
                  </a:cubicBezTo>
                  <a:cubicBezTo>
                    <a:pt x="98" y="265"/>
                    <a:pt x="91" y="279"/>
                    <a:pt x="82" y="286"/>
                  </a:cubicBezTo>
                  <a:cubicBezTo>
                    <a:pt x="73" y="293"/>
                    <a:pt x="61" y="295"/>
                    <a:pt x="51" y="295"/>
                  </a:cubicBezTo>
                  <a:cubicBezTo>
                    <a:pt x="39" y="295"/>
                    <a:pt x="30" y="290"/>
                    <a:pt x="24" y="285"/>
                  </a:cubicBezTo>
                  <a:cubicBezTo>
                    <a:pt x="17" y="280"/>
                    <a:pt x="16" y="279"/>
                    <a:pt x="14" y="279"/>
                  </a:cubicBezTo>
                  <a:cubicBezTo>
                    <a:pt x="0" y="279"/>
                    <a:pt x="0" y="279"/>
                    <a:pt x="0" y="279"/>
                  </a:cubicBezTo>
                  <a:cubicBezTo>
                    <a:pt x="0" y="355"/>
                    <a:pt x="0" y="355"/>
                    <a:pt x="0" y="355"/>
                  </a:cubicBezTo>
                  <a:cubicBezTo>
                    <a:pt x="60" y="346"/>
                    <a:pt x="112" y="321"/>
                    <a:pt x="151" y="281"/>
                  </a:cubicBezTo>
                  <a:cubicBezTo>
                    <a:pt x="202" y="229"/>
                    <a:pt x="224" y="156"/>
                    <a:pt x="222" y="84"/>
                  </a:cubicBezTo>
                  <a:cubicBezTo>
                    <a:pt x="221" y="60"/>
                    <a:pt x="220" y="31"/>
                    <a:pt x="220" y="0"/>
                  </a:cubicBezTo>
                  <a:close/>
                </a:path>
              </a:pathLst>
            </a:custGeom>
            <a:solidFill>
              <a:srgbClr val="FFD579"/>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42" name="Freeform 11"/>
            <p:cNvSpPr>
              <a:spLocks/>
            </p:cNvSpPr>
            <p:nvPr/>
          </p:nvSpPr>
          <p:spPr bwMode="auto">
            <a:xfrm>
              <a:off x="2798307" y="6833068"/>
              <a:ext cx="962025" cy="1084263"/>
            </a:xfrm>
            <a:custGeom>
              <a:avLst/>
              <a:gdLst>
                <a:gd name="T0" fmla="*/ 173 w 256"/>
                <a:gd name="T1" fmla="*/ 17 h 288"/>
                <a:gd name="T2" fmla="*/ 173 w 256"/>
                <a:gd name="T3" fmla="*/ 0 h 288"/>
                <a:gd name="T4" fmla="*/ 114 w 256"/>
                <a:gd name="T5" fmla="*/ 0 h 288"/>
                <a:gd name="T6" fmla="*/ 114 w 256"/>
                <a:gd name="T7" fmla="*/ 8 h 288"/>
                <a:gd name="T8" fmla="*/ 121 w 256"/>
                <a:gd name="T9" fmla="*/ 18 h 288"/>
                <a:gd name="T10" fmla="*/ 132 w 256"/>
                <a:gd name="T11" fmla="*/ 46 h 288"/>
                <a:gd name="T12" fmla="*/ 122 w 256"/>
                <a:gd name="T13" fmla="*/ 77 h 288"/>
                <a:gd name="T14" fmla="*/ 87 w 256"/>
                <a:gd name="T15" fmla="*/ 92 h 288"/>
                <a:gd name="T16" fmla="*/ 51 w 256"/>
                <a:gd name="T17" fmla="*/ 77 h 288"/>
                <a:gd name="T18" fmla="*/ 41 w 256"/>
                <a:gd name="T19" fmla="*/ 46 h 288"/>
                <a:gd name="T20" fmla="*/ 51 w 256"/>
                <a:gd name="T21" fmla="*/ 19 h 288"/>
                <a:gd name="T22" fmla="*/ 57 w 256"/>
                <a:gd name="T23" fmla="*/ 10 h 288"/>
                <a:gd name="T24" fmla="*/ 57 w 256"/>
                <a:gd name="T25" fmla="*/ 0 h 288"/>
                <a:gd name="T26" fmla="*/ 0 w 256"/>
                <a:gd name="T27" fmla="*/ 0 h 288"/>
                <a:gd name="T28" fmla="*/ 0 w 256"/>
                <a:gd name="T29" fmla="*/ 17 h 288"/>
                <a:gd name="T30" fmla="*/ 78 w 256"/>
                <a:gd name="T31" fmla="*/ 211 h 288"/>
                <a:gd name="T32" fmla="*/ 256 w 256"/>
                <a:gd name="T33" fmla="*/ 288 h 288"/>
                <a:gd name="T34" fmla="*/ 256 w 256"/>
                <a:gd name="T35" fmla="*/ 207 h 288"/>
                <a:gd name="T36" fmla="*/ 243 w 256"/>
                <a:gd name="T37" fmla="*/ 207 h 288"/>
                <a:gd name="T38" fmla="*/ 233 w 256"/>
                <a:gd name="T39" fmla="*/ 214 h 288"/>
                <a:gd name="T40" fmla="*/ 205 w 256"/>
                <a:gd name="T41" fmla="*/ 225 h 288"/>
                <a:gd name="T42" fmla="*/ 173 w 256"/>
                <a:gd name="T43" fmla="*/ 215 h 288"/>
                <a:gd name="T44" fmla="*/ 158 w 256"/>
                <a:gd name="T45" fmla="*/ 180 h 288"/>
                <a:gd name="T46" fmla="*/ 173 w 256"/>
                <a:gd name="T47" fmla="*/ 144 h 288"/>
                <a:gd name="T48" fmla="*/ 205 w 256"/>
                <a:gd name="T49" fmla="*/ 134 h 288"/>
                <a:gd name="T50" fmla="*/ 232 w 256"/>
                <a:gd name="T51" fmla="*/ 144 h 288"/>
                <a:gd name="T52" fmla="*/ 241 w 256"/>
                <a:gd name="T53" fmla="*/ 150 h 288"/>
                <a:gd name="T54" fmla="*/ 256 w 256"/>
                <a:gd name="T55" fmla="*/ 150 h 288"/>
                <a:gd name="T56" fmla="*/ 256 w 256"/>
                <a:gd name="T57" fmla="*/ 114 h 288"/>
                <a:gd name="T58" fmla="*/ 199 w 256"/>
                <a:gd name="T59" fmla="*/ 87 h 288"/>
                <a:gd name="T60" fmla="*/ 173 w 256"/>
                <a:gd name="T61" fmla="*/ 17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56" h="288">
                  <a:moveTo>
                    <a:pt x="173" y="17"/>
                  </a:moveTo>
                  <a:cubicBezTo>
                    <a:pt x="173" y="0"/>
                    <a:pt x="173" y="0"/>
                    <a:pt x="173" y="0"/>
                  </a:cubicBezTo>
                  <a:cubicBezTo>
                    <a:pt x="114" y="0"/>
                    <a:pt x="114" y="0"/>
                    <a:pt x="114" y="0"/>
                  </a:cubicBezTo>
                  <a:cubicBezTo>
                    <a:pt x="114" y="8"/>
                    <a:pt x="114" y="8"/>
                    <a:pt x="114" y="8"/>
                  </a:cubicBezTo>
                  <a:cubicBezTo>
                    <a:pt x="114" y="10"/>
                    <a:pt x="116" y="11"/>
                    <a:pt x="121" y="18"/>
                  </a:cubicBezTo>
                  <a:cubicBezTo>
                    <a:pt x="126" y="24"/>
                    <a:pt x="132" y="34"/>
                    <a:pt x="132" y="46"/>
                  </a:cubicBezTo>
                  <a:cubicBezTo>
                    <a:pt x="132" y="57"/>
                    <a:pt x="130" y="68"/>
                    <a:pt x="122" y="77"/>
                  </a:cubicBezTo>
                  <a:cubicBezTo>
                    <a:pt x="115" y="86"/>
                    <a:pt x="102" y="92"/>
                    <a:pt x="87" y="92"/>
                  </a:cubicBezTo>
                  <a:cubicBezTo>
                    <a:pt x="71" y="93"/>
                    <a:pt x="58" y="86"/>
                    <a:pt x="51" y="77"/>
                  </a:cubicBezTo>
                  <a:cubicBezTo>
                    <a:pt x="43" y="68"/>
                    <a:pt x="41" y="57"/>
                    <a:pt x="41" y="46"/>
                  </a:cubicBezTo>
                  <a:cubicBezTo>
                    <a:pt x="41" y="34"/>
                    <a:pt x="47" y="25"/>
                    <a:pt x="51" y="19"/>
                  </a:cubicBezTo>
                  <a:cubicBezTo>
                    <a:pt x="56" y="12"/>
                    <a:pt x="57" y="11"/>
                    <a:pt x="57" y="10"/>
                  </a:cubicBezTo>
                  <a:cubicBezTo>
                    <a:pt x="57" y="0"/>
                    <a:pt x="57" y="0"/>
                    <a:pt x="57" y="0"/>
                  </a:cubicBezTo>
                  <a:cubicBezTo>
                    <a:pt x="0" y="0"/>
                    <a:pt x="0" y="0"/>
                    <a:pt x="0" y="0"/>
                  </a:cubicBezTo>
                  <a:cubicBezTo>
                    <a:pt x="0" y="17"/>
                    <a:pt x="0" y="17"/>
                    <a:pt x="0" y="17"/>
                  </a:cubicBezTo>
                  <a:cubicBezTo>
                    <a:pt x="0" y="88"/>
                    <a:pt x="25" y="160"/>
                    <a:pt x="78" y="211"/>
                  </a:cubicBezTo>
                  <a:cubicBezTo>
                    <a:pt x="123" y="255"/>
                    <a:pt x="185" y="281"/>
                    <a:pt x="256" y="288"/>
                  </a:cubicBezTo>
                  <a:cubicBezTo>
                    <a:pt x="256" y="207"/>
                    <a:pt x="256" y="207"/>
                    <a:pt x="256" y="207"/>
                  </a:cubicBezTo>
                  <a:cubicBezTo>
                    <a:pt x="243" y="207"/>
                    <a:pt x="243" y="207"/>
                    <a:pt x="243" y="207"/>
                  </a:cubicBezTo>
                  <a:cubicBezTo>
                    <a:pt x="241" y="207"/>
                    <a:pt x="240" y="209"/>
                    <a:pt x="233" y="214"/>
                  </a:cubicBezTo>
                  <a:cubicBezTo>
                    <a:pt x="227" y="219"/>
                    <a:pt x="217" y="225"/>
                    <a:pt x="205" y="225"/>
                  </a:cubicBezTo>
                  <a:cubicBezTo>
                    <a:pt x="194" y="225"/>
                    <a:pt x="183" y="223"/>
                    <a:pt x="173" y="215"/>
                  </a:cubicBezTo>
                  <a:cubicBezTo>
                    <a:pt x="165" y="208"/>
                    <a:pt x="159" y="195"/>
                    <a:pt x="158" y="180"/>
                  </a:cubicBezTo>
                  <a:cubicBezTo>
                    <a:pt x="158" y="165"/>
                    <a:pt x="165" y="151"/>
                    <a:pt x="173" y="144"/>
                  </a:cubicBezTo>
                  <a:cubicBezTo>
                    <a:pt x="183" y="136"/>
                    <a:pt x="194" y="134"/>
                    <a:pt x="205" y="134"/>
                  </a:cubicBezTo>
                  <a:cubicBezTo>
                    <a:pt x="217" y="134"/>
                    <a:pt x="226" y="139"/>
                    <a:pt x="232" y="144"/>
                  </a:cubicBezTo>
                  <a:cubicBezTo>
                    <a:pt x="239" y="149"/>
                    <a:pt x="240" y="150"/>
                    <a:pt x="241" y="150"/>
                  </a:cubicBezTo>
                  <a:cubicBezTo>
                    <a:pt x="256" y="150"/>
                    <a:pt x="256" y="150"/>
                    <a:pt x="256" y="150"/>
                  </a:cubicBezTo>
                  <a:cubicBezTo>
                    <a:pt x="256" y="114"/>
                    <a:pt x="256" y="114"/>
                    <a:pt x="256" y="114"/>
                  </a:cubicBezTo>
                  <a:cubicBezTo>
                    <a:pt x="228" y="109"/>
                    <a:pt x="210" y="99"/>
                    <a:pt x="199" y="87"/>
                  </a:cubicBezTo>
                  <a:cubicBezTo>
                    <a:pt x="182" y="71"/>
                    <a:pt x="173" y="50"/>
                    <a:pt x="173" y="17"/>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43" name="Freeform 12"/>
            <p:cNvSpPr>
              <a:spLocks/>
            </p:cNvSpPr>
            <p:nvPr/>
          </p:nvSpPr>
          <p:spPr bwMode="auto">
            <a:xfrm>
              <a:off x="593269" y="4027956"/>
              <a:ext cx="1025525" cy="909638"/>
            </a:xfrm>
            <a:custGeom>
              <a:avLst/>
              <a:gdLst>
                <a:gd name="T0" fmla="*/ 265 w 273"/>
                <a:gd name="T1" fmla="*/ 99 h 242"/>
                <a:gd name="T2" fmla="*/ 245 w 273"/>
                <a:gd name="T3" fmla="*/ 93 h 242"/>
                <a:gd name="T4" fmla="*/ 228 w 273"/>
                <a:gd name="T5" fmla="*/ 100 h 242"/>
                <a:gd name="T6" fmla="*/ 208 w 273"/>
                <a:gd name="T7" fmla="*/ 112 h 242"/>
                <a:gd name="T8" fmla="*/ 207 w 273"/>
                <a:gd name="T9" fmla="*/ 112 h 242"/>
                <a:gd name="T10" fmla="*/ 173 w 273"/>
                <a:gd name="T11" fmla="*/ 112 h 242"/>
                <a:gd name="T12" fmla="*/ 173 w 273"/>
                <a:gd name="T13" fmla="*/ 17 h 242"/>
                <a:gd name="T14" fmla="*/ 156 w 273"/>
                <a:gd name="T15" fmla="*/ 0 h 242"/>
                <a:gd name="T16" fmla="*/ 18 w 273"/>
                <a:gd name="T17" fmla="*/ 0 h 242"/>
                <a:gd name="T18" fmla="*/ 16 w 273"/>
                <a:gd name="T19" fmla="*/ 0 h 242"/>
                <a:gd name="T20" fmla="*/ 0 w 273"/>
                <a:gd name="T21" fmla="*/ 17 h 242"/>
                <a:gd name="T22" fmla="*/ 0 w 273"/>
                <a:gd name="T23" fmla="*/ 225 h 242"/>
                <a:gd name="T24" fmla="*/ 18 w 273"/>
                <a:gd name="T25" fmla="*/ 242 h 242"/>
                <a:gd name="T26" fmla="*/ 156 w 273"/>
                <a:gd name="T27" fmla="*/ 242 h 242"/>
                <a:gd name="T28" fmla="*/ 173 w 273"/>
                <a:gd name="T29" fmla="*/ 225 h 242"/>
                <a:gd name="T30" fmla="*/ 173 w 273"/>
                <a:gd name="T31" fmla="*/ 132 h 242"/>
                <a:gd name="T32" fmla="*/ 209 w 273"/>
                <a:gd name="T33" fmla="*/ 132 h 242"/>
                <a:gd name="T34" fmla="*/ 228 w 273"/>
                <a:gd name="T35" fmla="*/ 142 h 242"/>
                <a:gd name="T36" fmla="*/ 245 w 273"/>
                <a:gd name="T37" fmla="*/ 149 h 242"/>
                <a:gd name="T38" fmla="*/ 265 w 273"/>
                <a:gd name="T39" fmla="*/ 143 h 242"/>
                <a:gd name="T40" fmla="*/ 273 w 273"/>
                <a:gd name="T41" fmla="*/ 121 h 242"/>
                <a:gd name="T42" fmla="*/ 265 w 273"/>
                <a:gd name="T43" fmla="*/ 99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3" h="242">
                  <a:moveTo>
                    <a:pt x="265" y="99"/>
                  </a:moveTo>
                  <a:cubicBezTo>
                    <a:pt x="260" y="95"/>
                    <a:pt x="253" y="93"/>
                    <a:pt x="245" y="93"/>
                  </a:cubicBezTo>
                  <a:cubicBezTo>
                    <a:pt x="238" y="93"/>
                    <a:pt x="234" y="96"/>
                    <a:pt x="228" y="100"/>
                  </a:cubicBezTo>
                  <a:cubicBezTo>
                    <a:pt x="223" y="105"/>
                    <a:pt x="217" y="111"/>
                    <a:pt x="208" y="112"/>
                  </a:cubicBezTo>
                  <a:cubicBezTo>
                    <a:pt x="208" y="112"/>
                    <a:pt x="208" y="112"/>
                    <a:pt x="207" y="112"/>
                  </a:cubicBezTo>
                  <a:cubicBezTo>
                    <a:pt x="173" y="112"/>
                    <a:pt x="173" y="112"/>
                    <a:pt x="173" y="112"/>
                  </a:cubicBezTo>
                  <a:cubicBezTo>
                    <a:pt x="173" y="17"/>
                    <a:pt x="173" y="17"/>
                    <a:pt x="173" y="17"/>
                  </a:cubicBezTo>
                  <a:cubicBezTo>
                    <a:pt x="173" y="8"/>
                    <a:pt x="165" y="0"/>
                    <a:pt x="156" y="0"/>
                  </a:cubicBezTo>
                  <a:cubicBezTo>
                    <a:pt x="18" y="0"/>
                    <a:pt x="18" y="0"/>
                    <a:pt x="18" y="0"/>
                  </a:cubicBezTo>
                  <a:cubicBezTo>
                    <a:pt x="17" y="0"/>
                    <a:pt x="16" y="0"/>
                    <a:pt x="16" y="0"/>
                  </a:cubicBezTo>
                  <a:cubicBezTo>
                    <a:pt x="7" y="1"/>
                    <a:pt x="0" y="8"/>
                    <a:pt x="0" y="17"/>
                  </a:cubicBezTo>
                  <a:cubicBezTo>
                    <a:pt x="0" y="225"/>
                    <a:pt x="0" y="225"/>
                    <a:pt x="0" y="225"/>
                  </a:cubicBezTo>
                  <a:cubicBezTo>
                    <a:pt x="0" y="234"/>
                    <a:pt x="8" y="242"/>
                    <a:pt x="18" y="242"/>
                  </a:cubicBezTo>
                  <a:cubicBezTo>
                    <a:pt x="156" y="242"/>
                    <a:pt x="156" y="242"/>
                    <a:pt x="156" y="242"/>
                  </a:cubicBezTo>
                  <a:cubicBezTo>
                    <a:pt x="165" y="242"/>
                    <a:pt x="173" y="234"/>
                    <a:pt x="173" y="225"/>
                  </a:cubicBezTo>
                  <a:cubicBezTo>
                    <a:pt x="173" y="132"/>
                    <a:pt x="173" y="132"/>
                    <a:pt x="173" y="132"/>
                  </a:cubicBezTo>
                  <a:cubicBezTo>
                    <a:pt x="209" y="132"/>
                    <a:pt x="209" y="132"/>
                    <a:pt x="209" y="132"/>
                  </a:cubicBezTo>
                  <a:cubicBezTo>
                    <a:pt x="217" y="132"/>
                    <a:pt x="223" y="138"/>
                    <a:pt x="228" y="142"/>
                  </a:cubicBezTo>
                  <a:cubicBezTo>
                    <a:pt x="234" y="146"/>
                    <a:pt x="238" y="149"/>
                    <a:pt x="245" y="149"/>
                  </a:cubicBezTo>
                  <a:cubicBezTo>
                    <a:pt x="253" y="149"/>
                    <a:pt x="260" y="147"/>
                    <a:pt x="265" y="143"/>
                  </a:cubicBezTo>
                  <a:cubicBezTo>
                    <a:pt x="270" y="139"/>
                    <a:pt x="273" y="133"/>
                    <a:pt x="273" y="121"/>
                  </a:cubicBezTo>
                  <a:cubicBezTo>
                    <a:pt x="273" y="109"/>
                    <a:pt x="270" y="103"/>
                    <a:pt x="265" y="99"/>
                  </a:cubicBezTo>
                  <a:close/>
                </a:path>
              </a:pathLst>
            </a:custGeom>
            <a:solidFill>
              <a:srgbClr val="4F81BD">
                <a:alpha val="80000"/>
              </a:srgbClr>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45" name="Freeform 14"/>
            <p:cNvSpPr>
              <a:spLocks/>
            </p:cNvSpPr>
            <p:nvPr/>
          </p:nvSpPr>
          <p:spPr bwMode="auto">
            <a:xfrm>
              <a:off x="2671307" y="4813768"/>
              <a:ext cx="904875" cy="1398588"/>
            </a:xfrm>
            <a:custGeom>
              <a:avLst/>
              <a:gdLst>
                <a:gd name="T0" fmla="*/ 224 w 241"/>
                <a:gd name="T1" fmla="*/ 102 h 372"/>
                <a:gd name="T2" fmla="*/ 132 w 241"/>
                <a:gd name="T3" fmla="*/ 102 h 372"/>
                <a:gd name="T4" fmla="*/ 132 w 241"/>
                <a:gd name="T5" fmla="*/ 64 h 372"/>
                <a:gd name="T6" fmla="*/ 142 w 241"/>
                <a:gd name="T7" fmla="*/ 45 h 372"/>
                <a:gd name="T8" fmla="*/ 148 w 241"/>
                <a:gd name="T9" fmla="*/ 28 h 372"/>
                <a:gd name="T10" fmla="*/ 142 w 241"/>
                <a:gd name="T11" fmla="*/ 8 h 372"/>
                <a:gd name="T12" fmla="*/ 121 w 241"/>
                <a:gd name="T13" fmla="*/ 0 h 372"/>
                <a:gd name="T14" fmla="*/ 99 w 241"/>
                <a:gd name="T15" fmla="*/ 8 h 372"/>
                <a:gd name="T16" fmla="*/ 93 w 241"/>
                <a:gd name="T17" fmla="*/ 28 h 372"/>
                <a:gd name="T18" fmla="*/ 100 w 241"/>
                <a:gd name="T19" fmla="*/ 45 h 372"/>
                <a:gd name="T20" fmla="*/ 111 w 241"/>
                <a:gd name="T21" fmla="*/ 65 h 372"/>
                <a:gd name="T22" fmla="*/ 111 w 241"/>
                <a:gd name="T23" fmla="*/ 65 h 372"/>
                <a:gd name="T24" fmla="*/ 111 w 241"/>
                <a:gd name="T25" fmla="*/ 102 h 372"/>
                <a:gd name="T26" fmla="*/ 17 w 241"/>
                <a:gd name="T27" fmla="*/ 102 h 372"/>
                <a:gd name="T28" fmla="*/ 15 w 241"/>
                <a:gd name="T29" fmla="*/ 102 h 372"/>
                <a:gd name="T30" fmla="*/ 0 w 241"/>
                <a:gd name="T31" fmla="*/ 119 h 372"/>
                <a:gd name="T32" fmla="*/ 0 w 241"/>
                <a:gd name="T33" fmla="*/ 257 h 372"/>
                <a:gd name="T34" fmla="*/ 17 w 241"/>
                <a:gd name="T35" fmla="*/ 274 h 372"/>
                <a:gd name="T36" fmla="*/ 17 w 241"/>
                <a:gd name="T37" fmla="*/ 274 h 372"/>
                <a:gd name="T38" fmla="*/ 109 w 241"/>
                <a:gd name="T39" fmla="*/ 274 h 372"/>
                <a:gd name="T40" fmla="*/ 109 w 241"/>
                <a:gd name="T41" fmla="*/ 307 h 372"/>
                <a:gd name="T42" fmla="*/ 100 w 241"/>
                <a:gd name="T43" fmla="*/ 326 h 372"/>
                <a:gd name="T44" fmla="*/ 93 w 241"/>
                <a:gd name="T45" fmla="*/ 343 h 372"/>
                <a:gd name="T46" fmla="*/ 99 w 241"/>
                <a:gd name="T47" fmla="*/ 363 h 372"/>
                <a:gd name="T48" fmla="*/ 120 w 241"/>
                <a:gd name="T49" fmla="*/ 371 h 372"/>
                <a:gd name="T50" fmla="*/ 142 w 241"/>
                <a:gd name="T51" fmla="*/ 363 h 372"/>
                <a:gd name="T52" fmla="*/ 148 w 241"/>
                <a:gd name="T53" fmla="*/ 343 h 372"/>
                <a:gd name="T54" fmla="*/ 141 w 241"/>
                <a:gd name="T55" fmla="*/ 326 h 372"/>
                <a:gd name="T56" fmla="*/ 130 w 241"/>
                <a:gd name="T57" fmla="*/ 306 h 372"/>
                <a:gd name="T58" fmla="*/ 130 w 241"/>
                <a:gd name="T59" fmla="*/ 306 h 372"/>
                <a:gd name="T60" fmla="*/ 130 w 241"/>
                <a:gd name="T61" fmla="*/ 274 h 372"/>
                <a:gd name="T62" fmla="*/ 224 w 241"/>
                <a:gd name="T63" fmla="*/ 274 h 372"/>
                <a:gd name="T64" fmla="*/ 241 w 241"/>
                <a:gd name="T65" fmla="*/ 257 h 372"/>
                <a:gd name="T66" fmla="*/ 241 w 241"/>
                <a:gd name="T67" fmla="*/ 119 h 372"/>
                <a:gd name="T68" fmla="*/ 224 w 241"/>
                <a:gd name="T69" fmla="*/ 10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41" h="372">
                  <a:moveTo>
                    <a:pt x="224" y="102"/>
                  </a:moveTo>
                  <a:cubicBezTo>
                    <a:pt x="132" y="102"/>
                    <a:pt x="132" y="102"/>
                    <a:pt x="132" y="102"/>
                  </a:cubicBezTo>
                  <a:cubicBezTo>
                    <a:pt x="132" y="64"/>
                    <a:pt x="132" y="64"/>
                    <a:pt x="132" y="64"/>
                  </a:cubicBezTo>
                  <a:cubicBezTo>
                    <a:pt x="132" y="55"/>
                    <a:pt x="138" y="50"/>
                    <a:pt x="142" y="45"/>
                  </a:cubicBezTo>
                  <a:cubicBezTo>
                    <a:pt x="145" y="39"/>
                    <a:pt x="148" y="35"/>
                    <a:pt x="148" y="28"/>
                  </a:cubicBezTo>
                  <a:cubicBezTo>
                    <a:pt x="148" y="20"/>
                    <a:pt x="146" y="13"/>
                    <a:pt x="142" y="8"/>
                  </a:cubicBezTo>
                  <a:cubicBezTo>
                    <a:pt x="138" y="3"/>
                    <a:pt x="132" y="0"/>
                    <a:pt x="121" y="0"/>
                  </a:cubicBezTo>
                  <a:cubicBezTo>
                    <a:pt x="109" y="0"/>
                    <a:pt x="103" y="3"/>
                    <a:pt x="99" y="8"/>
                  </a:cubicBezTo>
                  <a:cubicBezTo>
                    <a:pt x="95" y="13"/>
                    <a:pt x="93" y="20"/>
                    <a:pt x="93" y="28"/>
                  </a:cubicBezTo>
                  <a:cubicBezTo>
                    <a:pt x="93" y="35"/>
                    <a:pt x="96" y="39"/>
                    <a:pt x="100" y="45"/>
                  </a:cubicBezTo>
                  <a:cubicBezTo>
                    <a:pt x="104" y="50"/>
                    <a:pt x="111" y="56"/>
                    <a:pt x="111" y="65"/>
                  </a:cubicBezTo>
                  <a:cubicBezTo>
                    <a:pt x="111" y="65"/>
                    <a:pt x="111" y="65"/>
                    <a:pt x="111" y="65"/>
                  </a:cubicBezTo>
                  <a:cubicBezTo>
                    <a:pt x="111" y="102"/>
                    <a:pt x="111" y="102"/>
                    <a:pt x="111" y="102"/>
                  </a:cubicBezTo>
                  <a:cubicBezTo>
                    <a:pt x="17" y="102"/>
                    <a:pt x="17" y="102"/>
                    <a:pt x="17" y="102"/>
                  </a:cubicBezTo>
                  <a:cubicBezTo>
                    <a:pt x="16" y="102"/>
                    <a:pt x="16" y="102"/>
                    <a:pt x="15" y="102"/>
                  </a:cubicBezTo>
                  <a:cubicBezTo>
                    <a:pt x="6" y="103"/>
                    <a:pt x="0" y="110"/>
                    <a:pt x="0" y="119"/>
                  </a:cubicBezTo>
                  <a:cubicBezTo>
                    <a:pt x="0" y="257"/>
                    <a:pt x="0" y="257"/>
                    <a:pt x="0" y="257"/>
                  </a:cubicBezTo>
                  <a:cubicBezTo>
                    <a:pt x="0" y="267"/>
                    <a:pt x="7" y="275"/>
                    <a:pt x="17" y="274"/>
                  </a:cubicBezTo>
                  <a:cubicBezTo>
                    <a:pt x="17" y="274"/>
                    <a:pt x="17" y="274"/>
                    <a:pt x="17" y="274"/>
                  </a:cubicBezTo>
                  <a:cubicBezTo>
                    <a:pt x="109" y="274"/>
                    <a:pt x="109" y="274"/>
                    <a:pt x="109" y="274"/>
                  </a:cubicBezTo>
                  <a:cubicBezTo>
                    <a:pt x="109" y="307"/>
                    <a:pt x="109" y="307"/>
                    <a:pt x="109" y="307"/>
                  </a:cubicBezTo>
                  <a:cubicBezTo>
                    <a:pt x="109" y="316"/>
                    <a:pt x="103" y="321"/>
                    <a:pt x="100" y="326"/>
                  </a:cubicBezTo>
                  <a:cubicBezTo>
                    <a:pt x="96" y="332"/>
                    <a:pt x="93" y="337"/>
                    <a:pt x="93" y="343"/>
                  </a:cubicBezTo>
                  <a:cubicBezTo>
                    <a:pt x="93" y="351"/>
                    <a:pt x="95" y="358"/>
                    <a:pt x="99" y="363"/>
                  </a:cubicBezTo>
                  <a:cubicBezTo>
                    <a:pt x="103" y="368"/>
                    <a:pt x="109" y="372"/>
                    <a:pt x="120" y="371"/>
                  </a:cubicBezTo>
                  <a:cubicBezTo>
                    <a:pt x="132" y="371"/>
                    <a:pt x="138" y="368"/>
                    <a:pt x="142" y="363"/>
                  </a:cubicBezTo>
                  <a:cubicBezTo>
                    <a:pt x="146" y="358"/>
                    <a:pt x="148" y="351"/>
                    <a:pt x="148" y="343"/>
                  </a:cubicBezTo>
                  <a:cubicBezTo>
                    <a:pt x="148" y="336"/>
                    <a:pt x="145" y="332"/>
                    <a:pt x="141" y="326"/>
                  </a:cubicBezTo>
                  <a:cubicBezTo>
                    <a:pt x="137" y="321"/>
                    <a:pt x="131" y="315"/>
                    <a:pt x="130" y="306"/>
                  </a:cubicBezTo>
                  <a:cubicBezTo>
                    <a:pt x="130" y="306"/>
                    <a:pt x="130" y="306"/>
                    <a:pt x="130" y="306"/>
                  </a:cubicBezTo>
                  <a:cubicBezTo>
                    <a:pt x="130" y="274"/>
                    <a:pt x="130" y="274"/>
                    <a:pt x="130" y="274"/>
                  </a:cubicBezTo>
                  <a:cubicBezTo>
                    <a:pt x="224" y="274"/>
                    <a:pt x="224" y="274"/>
                    <a:pt x="224" y="274"/>
                  </a:cubicBezTo>
                  <a:cubicBezTo>
                    <a:pt x="234" y="274"/>
                    <a:pt x="241" y="267"/>
                    <a:pt x="241" y="257"/>
                  </a:cubicBezTo>
                  <a:cubicBezTo>
                    <a:pt x="241" y="119"/>
                    <a:pt x="241" y="119"/>
                    <a:pt x="241" y="119"/>
                  </a:cubicBezTo>
                  <a:cubicBezTo>
                    <a:pt x="241" y="110"/>
                    <a:pt x="234" y="102"/>
                    <a:pt x="224" y="10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46" name="Freeform 15"/>
            <p:cNvSpPr>
              <a:spLocks/>
            </p:cNvSpPr>
            <p:nvPr/>
          </p:nvSpPr>
          <p:spPr bwMode="auto">
            <a:xfrm>
              <a:off x="4615994" y="5844056"/>
              <a:ext cx="904875" cy="1030288"/>
            </a:xfrm>
            <a:custGeom>
              <a:avLst/>
              <a:gdLst>
                <a:gd name="T0" fmla="*/ 224 w 241"/>
                <a:gd name="T1" fmla="*/ 0 h 274"/>
                <a:gd name="T2" fmla="*/ 148 w 241"/>
                <a:gd name="T3" fmla="*/ 0 h 274"/>
                <a:gd name="T4" fmla="*/ 148 w 241"/>
                <a:gd name="T5" fmla="*/ 15 h 274"/>
                <a:gd name="T6" fmla="*/ 155 w 241"/>
                <a:gd name="T7" fmla="*/ 25 h 274"/>
                <a:gd name="T8" fmla="*/ 166 w 241"/>
                <a:gd name="T9" fmla="*/ 53 h 274"/>
                <a:gd name="T10" fmla="*/ 156 w 241"/>
                <a:gd name="T11" fmla="*/ 84 h 274"/>
                <a:gd name="T12" fmla="*/ 121 w 241"/>
                <a:gd name="T13" fmla="*/ 99 h 274"/>
                <a:gd name="T14" fmla="*/ 84 w 241"/>
                <a:gd name="T15" fmla="*/ 84 h 274"/>
                <a:gd name="T16" fmla="*/ 75 w 241"/>
                <a:gd name="T17" fmla="*/ 53 h 274"/>
                <a:gd name="T18" fmla="*/ 85 w 241"/>
                <a:gd name="T19" fmla="*/ 26 h 274"/>
                <a:gd name="T20" fmla="*/ 91 w 241"/>
                <a:gd name="T21" fmla="*/ 17 h 274"/>
                <a:gd name="T22" fmla="*/ 91 w 241"/>
                <a:gd name="T23" fmla="*/ 0 h 274"/>
                <a:gd name="T24" fmla="*/ 17 w 241"/>
                <a:gd name="T25" fmla="*/ 0 h 274"/>
                <a:gd name="T26" fmla="*/ 15 w 241"/>
                <a:gd name="T27" fmla="*/ 0 h 274"/>
                <a:gd name="T28" fmla="*/ 0 w 241"/>
                <a:gd name="T29" fmla="*/ 18 h 274"/>
                <a:gd name="T30" fmla="*/ 0 w 241"/>
                <a:gd name="T31" fmla="*/ 156 h 274"/>
                <a:gd name="T32" fmla="*/ 17 w 241"/>
                <a:gd name="T33" fmla="*/ 173 h 274"/>
                <a:gd name="T34" fmla="*/ 109 w 241"/>
                <a:gd name="T35" fmla="*/ 173 h 274"/>
                <a:gd name="T36" fmla="*/ 109 w 241"/>
                <a:gd name="T37" fmla="*/ 209 h 274"/>
                <a:gd name="T38" fmla="*/ 99 w 241"/>
                <a:gd name="T39" fmla="*/ 228 h 274"/>
                <a:gd name="T40" fmla="*/ 93 w 241"/>
                <a:gd name="T41" fmla="*/ 245 h 274"/>
                <a:gd name="T42" fmla="*/ 99 w 241"/>
                <a:gd name="T43" fmla="*/ 265 h 274"/>
                <a:gd name="T44" fmla="*/ 120 w 241"/>
                <a:gd name="T45" fmla="*/ 273 h 274"/>
                <a:gd name="T46" fmla="*/ 142 w 241"/>
                <a:gd name="T47" fmla="*/ 265 h 274"/>
                <a:gd name="T48" fmla="*/ 148 w 241"/>
                <a:gd name="T49" fmla="*/ 245 h 274"/>
                <a:gd name="T50" fmla="*/ 141 w 241"/>
                <a:gd name="T51" fmla="*/ 228 h 274"/>
                <a:gd name="T52" fmla="*/ 130 w 241"/>
                <a:gd name="T53" fmla="*/ 208 h 274"/>
                <a:gd name="T54" fmla="*/ 130 w 241"/>
                <a:gd name="T55" fmla="*/ 208 h 274"/>
                <a:gd name="T56" fmla="*/ 130 w 241"/>
                <a:gd name="T57" fmla="*/ 173 h 274"/>
                <a:gd name="T58" fmla="*/ 224 w 241"/>
                <a:gd name="T59" fmla="*/ 173 h 274"/>
                <a:gd name="T60" fmla="*/ 241 w 241"/>
                <a:gd name="T61" fmla="*/ 156 h 274"/>
                <a:gd name="T62" fmla="*/ 241 w 241"/>
                <a:gd name="T63" fmla="*/ 18 h 274"/>
                <a:gd name="T64" fmla="*/ 224 w 241"/>
                <a:gd name="T65"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1" h="274">
                  <a:moveTo>
                    <a:pt x="224" y="0"/>
                  </a:moveTo>
                  <a:cubicBezTo>
                    <a:pt x="148" y="0"/>
                    <a:pt x="148" y="0"/>
                    <a:pt x="148" y="0"/>
                  </a:cubicBezTo>
                  <a:cubicBezTo>
                    <a:pt x="148" y="15"/>
                    <a:pt x="148" y="15"/>
                    <a:pt x="148" y="15"/>
                  </a:cubicBezTo>
                  <a:cubicBezTo>
                    <a:pt x="148" y="17"/>
                    <a:pt x="149" y="18"/>
                    <a:pt x="155" y="25"/>
                  </a:cubicBezTo>
                  <a:cubicBezTo>
                    <a:pt x="160" y="31"/>
                    <a:pt x="166" y="41"/>
                    <a:pt x="166" y="53"/>
                  </a:cubicBezTo>
                  <a:cubicBezTo>
                    <a:pt x="166" y="64"/>
                    <a:pt x="164" y="75"/>
                    <a:pt x="156" y="84"/>
                  </a:cubicBezTo>
                  <a:cubicBezTo>
                    <a:pt x="149" y="93"/>
                    <a:pt x="136" y="99"/>
                    <a:pt x="121" y="99"/>
                  </a:cubicBezTo>
                  <a:cubicBezTo>
                    <a:pt x="105" y="100"/>
                    <a:pt x="91" y="93"/>
                    <a:pt x="84" y="84"/>
                  </a:cubicBezTo>
                  <a:cubicBezTo>
                    <a:pt x="77" y="75"/>
                    <a:pt x="75" y="64"/>
                    <a:pt x="75" y="53"/>
                  </a:cubicBezTo>
                  <a:cubicBezTo>
                    <a:pt x="75" y="41"/>
                    <a:pt x="80" y="32"/>
                    <a:pt x="85" y="26"/>
                  </a:cubicBezTo>
                  <a:cubicBezTo>
                    <a:pt x="90" y="19"/>
                    <a:pt x="91" y="18"/>
                    <a:pt x="91" y="17"/>
                  </a:cubicBezTo>
                  <a:cubicBezTo>
                    <a:pt x="91" y="0"/>
                    <a:pt x="91" y="0"/>
                    <a:pt x="91" y="0"/>
                  </a:cubicBezTo>
                  <a:cubicBezTo>
                    <a:pt x="17" y="0"/>
                    <a:pt x="17" y="0"/>
                    <a:pt x="17" y="0"/>
                  </a:cubicBezTo>
                  <a:cubicBezTo>
                    <a:pt x="16" y="0"/>
                    <a:pt x="16" y="0"/>
                    <a:pt x="15" y="0"/>
                  </a:cubicBezTo>
                  <a:cubicBezTo>
                    <a:pt x="6" y="1"/>
                    <a:pt x="0" y="9"/>
                    <a:pt x="0" y="18"/>
                  </a:cubicBezTo>
                  <a:cubicBezTo>
                    <a:pt x="0" y="156"/>
                    <a:pt x="0" y="156"/>
                    <a:pt x="0" y="156"/>
                  </a:cubicBezTo>
                  <a:cubicBezTo>
                    <a:pt x="0" y="165"/>
                    <a:pt x="7" y="173"/>
                    <a:pt x="17" y="173"/>
                  </a:cubicBezTo>
                  <a:cubicBezTo>
                    <a:pt x="109" y="173"/>
                    <a:pt x="109" y="173"/>
                    <a:pt x="109" y="173"/>
                  </a:cubicBezTo>
                  <a:cubicBezTo>
                    <a:pt x="109" y="209"/>
                    <a:pt x="109" y="209"/>
                    <a:pt x="109" y="209"/>
                  </a:cubicBezTo>
                  <a:cubicBezTo>
                    <a:pt x="109" y="218"/>
                    <a:pt x="103" y="223"/>
                    <a:pt x="99" y="228"/>
                  </a:cubicBezTo>
                  <a:cubicBezTo>
                    <a:pt x="96" y="234"/>
                    <a:pt x="93" y="239"/>
                    <a:pt x="93" y="245"/>
                  </a:cubicBezTo>
                  <a:cubicBezTo>
                    <a:pt x="93" y="253"/>
                    <a:pt x="95" y="260"/>
                    <a:pt x="99" y="265"/>
                  </a:cubicBezTo>
                  <a:cubicBezTo>
                    <a:pt x="103" y="270"/>
                    <a:pt x="109" y="274"/>
                    <a:pt x="120" y="273"/>
                  </a:cubicBezTo>
                  <a:cubicBezTo>
                    <a:pt x="132" y="273"/>
                    <a:pt x="138" y="270"/>
                    <a:pt x="142" y="265"/>
                  </a:cubicBezTo>
                  <a:cubicBezTo>
                    <a:pt x="146" y="260"/>
                    <a:pt x="148" y="253"/>
                    <a:pt x="148" y="245"/>
                  </a:cubicBezTo>
                  <a:cubicBezTo>
                    <a:pt x="148" y="238"/>
                    <a:pt x="145" y="234"/>
                    <a:pt x="141" y="228"/>
                  </a:cubicBezTo>
                  <a:cubicBezTo>
                    <a:pt x="137" y="223"/>
                    <a:pt x="131" y="217"/>
                    <a:pt x="130" y="208"/>
                  </a:cubicBezTo>
                  <a:cubicBezTo>
                    <a:pt x="130" y="208"/>
                    <a:pt x="130" y="208"/>
                    <a:pt x="130" y="208"/>
                  </a:cubicBezTo>
                  <a:cubicBezTo>
                    <a:pt x="130" y="173"/>
                    <a:pt x="130" y="173"/>
                    <a:pt x="130" y="173"/>
                  </a:cubicBezTo>
                  <a:cubicBezTo>
                    <a:pt x="224" y="173"/>
                    <a:pt x="224" y="173"/>
                    <a:pt x="224" y="173"/>
                  </a:cubicBezTo>
                  <a:cubicBezTo>
                    <a:pt x="234" y="173"/>
                    <a:pt x="241" y="165"/>
                    <a:pt x="241" y="156"/>
                  </a:cubicBezTo>
                  <a:cubicBezTo>
                    <a:pt x="241" y="18"/>
                    <a:pt x="241" y="18"/>
                    <a:pt x="241" y="18"/>
                  </a:cubicBezTo>
                  <a:cubicBezTo>
                    <a:pt x="241" y="8"/>
                    <a:pt x="234" y="1"/>
                    <a:pt x="224" y="0"/>
                  </a:cubicBezTo>
                  <a:close/>
                </a:path>
              </a:pathLst>
            </a:custGeom>
            <a:solidFill>
              <a:schemeClr val="accent6">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47" name="Freeform 16"/>
            <p:cNvSpPr>
              <a:spLocks/>
            </p:cNvSpPr>
            <p:nvPr/>
          </p:nvSpPr>
          <p:spPr bwMode="auto">
            <a:xfrm>
              <a:off x="3458707" y="7145806"/>
              <a:ext cx="1397000" cy="906463"/>
            </a:xfrm>
            <a:custGeom>
              <a:avLst/>
              <a:gdLst>
                <a:gd name="T0" fmla="*/ 364 w 372"/>
                <a:gd name="T1" fmla="*/ 75 h 241"/>
                <a:gd name="T2" fmla="*/ 344 w 372"/>
                <a:gd name="T3" fmla="*/ 69 h 241"/>
                <a:gd name="T4" fmla="*/ 327 w 372"/>
                <a:gd name="T5" fmla="*/ 76 h 241"/>
                <a:gd name="T6" fmla="*/ 307 w 372"/>
                <a:gd name="T7" fmla="*/ 87 h 241"/>
                <a:gd name="T8" fmla="*/ 306 w 372"/>
                <a:gd name="T9" fmla="*/ 87 h 241"/>
                <a:gd name="T10" fmla="*/ 273 w 372"/>
                <a:gd name="T11" fmla="*/ 87 h 241"/>
                <a:gd name="T12" fmla="*/ 273 w 372"/>
                <a:gd name="T13" fmla="*/ 17 h 241"/>
                <a:gd name="T14" fmla="*/ 256 w 372"/>
                <a:gd name="T15" fmla="*/ 0 h 241"/>
                <a:gd name="T16" fmla="*/ 118 w 372"/>
                <a:gd name="T17" fmla="*/ 0 h 241"/>
                <a:gd name="T18" fmla="*/ 116 w 372"/>
                <a:gd name="T19" fmla="*/ 0 h 241"/>
                <a:gd name="T20" fmla="*/ 100 w 372"/>
                <a:gd name="T21" fmla="*/ 17 h 241"/>
                <a:gd name="T22" fmla="*/ 100 w 372"/>
                <a:gd name="T23" fmla="*/ 85 h 241"/>
                <a:gd name="T24" fmla="*/ 65 w 372"/>
                <a:gd name="T25" fmla="*/ 85 h 241"/>
                <a:gd name="T26" fmla="*/ 45 w 372"/>
                <a:gd name="T27" fmla="*/ 76 h 241"/>
                <a:gd name="T28" fmla="*/ 29 w 372"/>
                <a:gd name="T29" fmla="*/ 69 h 241"/>
                <a:gd name="T30" fmla="*/ 9 w 372"/>
                <a:gd name="T31" fmla="*/ 75 h 241"/>
                <a:gd name="T32" fmla="*/ 0 w 372"/>
                <a:gd name="T33" fmla="*/ 96 h 241"/>
                <a:gd name="T34" fmla="*/ 9 w 372"/>
                <a:gd name="T35" fmla="*/ 118 h 241"/>
                <a:gd name="T36" fmla="*/ 29 w 372"/>
                <a:gd name="T37" fmla="*/ 124 h 241"/>
                <a:gd name="T38" fmla="*/ 45 w 372"/>
                <a:gd name="T39" fmla="*/ 117 h 241"/>
                <a:gd name="T40" fmla="*/ 66 w 372"/>
                <a:gd name="T41" fmla="*/ 106 h 241"/>
                <a:gd name="T42" fmla="*/ 66 w 372"/>
                <a:gd name="T43" fmla="*/ 106 h 241"/>
                <a:gd name="T44" fmla="*/ 100 w 372"/>
                <a:gd name="T45" fmla="*/ 106 h 241"/>
                <a:gd name="T46" fmla="*/ 100 w 372"/>
                <a:gd name="T47" fmla="*/ 224 h 241"/>
                <a:gd name="T48" fmla="*/ 118 w 372"/>
                <a:gd name="T49" fmla="*/ 241 h 241"/>
                <a:gd name="T50" fmla="*/ 256 w 372"/>
                <a:gd name="T51" fmla="*/ 241 h 241"/>
                <a:gd name="T52" fmla="*/ 273 w 372"/>
                <a:gd name="T53" fmla="*/ 224 h 241"/>
                <a:gd name="T54" fmla="*/ 273 w 372"/>
                <a:gd name="T55" fmla="*/ 108 h 241"/>
                <a:gd name="T56" fmla="*/ 307 w 372"/>
                <a:gd name="T57" fmla="*/ 108 h 241"/>
                <a:gd name="T58" fmla="*/ 327 w 372"/>
                <a:gd name="T59" fmla="*/ 118 h 241"/>
                <a:gd name="T60" fmla="*/ 344 w 372"/>
                <a:gd name="T61" fmla="*/ 124 h 241"/>
                <a:gd name="T62" fmla="*/ 364 w 372"/>
                <a:gd name="T63" fmla="*/ 118 h 241"/>
                <a:gd name="T64" fmla="*/ 372 w 372"/>
                <a:gd name="T65" fmla="*/ 97 h 241"/>
                <a:gd name="T66" fmla="*/ 364 w 372"/>
                <a:gd name="T67" fmla="*/ 75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2" h="241">
                  <a:moveTo>
                    <a:pt x="364" y="75"/>
                  </a:moveTo>
                  <a:cubicBezTo>
                    <a:pt x="359" y="71"/>
                    <a:pt x="352" y="69"/>
                    <a:pt x="344" y="69"/>
                  </a:cubicBezTo>
                  <a:cubicBezTo>
                    <a:pt x="337" y="69"/>
                    <a:pt x="333" y="72"/>
                    <a:pt x="327" y="76"/>
                  </a:cubicBezTo>
                  <a:cubicBezTo>
                    <a:pt x="322" y="80"/>
                    <a:pt x="316" y="86"/>
                    <a:pt x="307" y="87"/>
                  </a:cubicBezTo>
                  <a:cubicBezTo>
                    <a:pt x="307" y="87"/>
                    <a:pt x="307" y="87"/>
                    <a:pt x="306" y="87"/>
                  </a:cubicBezTo>
                  <a:cubicBezTo>
                    <a:pt x="273" y="87"/>
                    <a:pt x="273" y="87"/>
                    <a:pt x="273" y="87"/>
                  </a:cubicBezTo>
                  <a:cubicBezTo>
                    <a:pt x="273" y="17"/>
                    <a:pt x="273" y="17"/>
                    <a:pt x="273" y="17"/>
                  </a:cubicBezTo>
                  <a:cubicBezTo>
                    <a:pt x="273" y="7"/>
                    <a:pt x="265" y="0"/>
                    <a:pt x="256" y="0"/>
                  </a:cubicBezTo>
                  <a:cubicBezTo>
                    <a:pt x="118" y="0"/>
                    <a:pt x="118" y="0"/>
                    <a:pt x="118" y="0"/>
                  </a:cubicBezTo>
                  <a:cubicBezTo>
                    <a:pt x="117" y="0"/>
                    <a:pt x="117" y="0"/>
                    <a:pt x="116" y="0"/>
                  </a:cubicBezTo>
                  <a:cubicBezTo>
                    <a:pt x="107" y="1"/>
                    <a:pt x="100" y="8"/>
                    <a:pt x="100" y="17"/>
                  </a:cubicBezTo>
                  <a:cubicBezTo>
                    <a:pt x="100" y="85"/>
                    <a:pt x="100" y="85"/>
                    <a:pt x="100" y="85"/>
                  </a:cubicBezTo>
                  <a:cubicBezTo>
                    <a:pt x="65" y="85"/>
                    <a:pt x="65" y="85"/>
                    <a:pt x="65" y="85"/>
                  </a:cubicBezTo>
                  <a:cubicBezTo>
                    <a:pt x="56" y="85"/>
                    <a:pt x="51" y="79"/>
                    <a:pt x="45" y="76"/>
                  </a:cubicBezTo>
                  <a:cubicBezTo>
                    <a:pt x="40" y="72"/>
                    <a:pt x="35" y="69"/>
                    <a:pt x="29" y="69"/>
                  </a:cubicBezTo>
                  <a:cubicBezTo>
                    <a:pt x="21" y="69"/>
                    <a:pt x="14" y="71"/>
                    <a:pt x="9" y="75"/>
                  </a:cubicBezTo>
                  <a:cubicBezTo>
                    <a:pt x="4" y="79"/>
                    <a:pt x="0" y="85"/>
                    <a:pt x="0" y="96"/>
                  </a:cubicBezTo>
                  <a:cubicBezTo>
                    <a:pt x="1" y="108"/>
                    <a:pt x="4" y="115"/>
                    <a:pt x="9" y="118"/>
                  </a:cubicBezTo>
                  <a:cubicBezTo>
                    <a:pt x="14" y="122"/>
                    <a:pt x="21" y="124"/>
                    <a:pt x="29" y="124"/>
                  </a:cubicBezTo>
                  <a:cubicBezTo>
                    <a:pt x="35" y="124"/>
                    <a:pt x="40" y="121"/>
                    <a:pt x="45" y="117"/>
                  </a:cubicBezTo>
                  <a:cubicBezTo>
                    <a:pt x="51" y="113"/>
                    <a:pt x="56" y="107"/>
                    <a:pt x="66" y="106"/>
                  </a:cubicBezTo>
                  <a:cubicBezTo>
                    <a:pt x="66" y="106"/>
                    <a:pt x="66" y="106"/>
                    <a:pt x="66" y="106"/>
                  </a:cubicBezTo>
                  <a:cubicBezTo>
                    <a:pt x="100" y="106"/>
                    <a:pt x="100" y="106"/>
                    <a:pt x="100" y="106"/>
                  </a:cubicBezTo>
                  <a:cubicBezTo>
                    <a:pt x="100" y="224"/>
                    <a:pt x="100" y="224"/>
                    <a:pt x="100" y="224"/>
                  </a:cubicBezTo>
                  <a:cubicBezTo>
                    <a:pt x="100" y="234"/>
                    <a:pt x="108" y="241"/>
                    <a:pt x="118" y="241"/>
                  </a:cubicBezTo>
                  <a:cubicBezTo>
                    <a:pt x="256" y="241"/>
                    <a:pt x="256" y="241"/>
                    <a:pt x="256" y="241"/>
                  </a:cubicBezTo>
                  <a:cubicBezTo>
                    <a:pt x="265" y="241"/>
                    <a:pt x="273" y="234"/>
                    <a:pt x="273" y="224"/>
                  </a:cubicBezTo>
                  <a:cubicBezTo>
                    <a:pt x="273" y="108"/>
                    <a:pt x="273" y="108"/>
                    <a:pt x="273" y="108"/>
                  </a:cubicBezTo>
                  <a:cubicBezTo>
                    <a:pt x="307" y="108"/>
                    <a:pt x="307" y="108"/>
                    <a:pt x="307" y="108"/>
                  </a:cubicBezTo>
                  <a:cubicBezTo>
                    <a:pt x="316" y="108"/>
                    <a:pt x="322" y="114"/>
                    <a:pt x="327" y="118"/>
                  </a:cubicBezTo>
                  <a:cubicBezTo>
                    <a:pt x="333" y="121"/>
                    <a:pt x="337" y="124"/>
                    <a:pt x="344" y="124"/>
                  </a:cubicBezTo>
                  <a:cubicBezTo>
                    <a:pt x="352" y="124"/>
                    <a:pt x="359" y="122"/>
                    <a:pt x="364" y="118"/>
                  </a:cubicBezTo>
                  <a:cubicBezTo>
                    <a:pt x="369" y="114"/>
                    <a:pt x="372" y="108"/>
                    <a:pt x="372" y="97"/>
                  </a:cubicBezTo>
                  <a:cubicBezTo>
                    <a:pt x="372" y="85"/>
                    <a:pt x="368" y="79"/>
                    <a:pt x="364" y="75"/>
                  </a:cubicBezTo>
                  <a:close/>
                </a:path>
              </a:pathLst>
            </a:custGeom>
            <a:solidFill>
              <a:srgbClr val="F2C43A"/>
            </a:solidFill>
            <a:ln>
              <a:solidFill>
                <a:srgbClr val="F2C43A"/>
              </a:solid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50" name="Freeform 7"/>
            <p:cNvSpPr>
              <a:spLocks/>
            </p:cNvSpPr>
            <p:nvPr/>
          </p:nvSpPr>
          <p:spPr bwMode="auto">
            <a:xfrm rot="10800000">
              <a:off x="8022022" y="4393875"/>
              <a:ext cx="989013" cy="1214438"/>
            </a:xfrm>
            <a:custGeom>
              <a:avLst/>
              <a:gdLst>
                <a:gd name="T0" fmla="*/ 0 w 263"/>
                <a:gd name="T1" fmla="*/ 210 h 323"/>
                <a:gd name="T2" fmla="*/ 0 w 263"/>
                <a:gd name="T3" fmla="*/ 221 h 323"/>
                <a:gd name="T4" fmla="*/ 75 w 263"/>
                <a:gd name="T5" fmla="*/ 221 h 323"/>
                <a:gd name="T6" fmla="*/ 75 w 263"/>
                <a:gd name="T7" fmla="*/ 258 h 323"/>
                <a:gd name="T8" fmla="*/ 65 w 263"/>
                <a:gd name="T9" fmla="*/ 277 h 323"/>
                <a:gd name="T10" fmla="*/ 59 w 263"/>
                <a:gd name="T11" fmla="*/ 294 h 323"/>
                <a:gd name="T12" fmla="*/ 65 w 263"/>
                <a:gd name="T13" fmla="*/ 314 h 323"/>
                <a:gd name="T14" fmla="*/ 86 w 263"/>
                <a:gd name="T15" fmla="*/ 322 h 323"/>
                <a:gd name="T16" fmla="*/ 108 w 263"/>
                <a:gd name="T17" fmla="*/ 314 h 323"/>
                <a:gd name="T18" fmla="*/ 114 w 263"/>
                <a:gd name="T19" fmla="*/ 294 h 323"/>
                <a:gd name="T20" fmla="*/ 107 w 263"/>
                <a:gd name="T21" fmla="*/ 277 h 323"/>
                <a:gd name="T22" fmla="*/ 96 w 263"/>
                <a:gd name="T23" fmla="*/ 257 h 323"/>
                <a:gd name="T24" fmla="*/ 96 w 263"/>
                <a:gd name="T25" fmla="*/ 257 h 323"/>
                <a:gd name="T26" fmla="*/ 96 w 263"/>
                <a:gd name="T27" fmla="*/ 221 h 323"/>
                <a:gd name="T28" fmla="*/ 173 w 263"/>
                <a:gd name="T29" fmla="*/ 221 h 323"/>
                <a:gd name="T30" fmla="*/ 173 w 263"/>
                <a:gd name="T31" fmla="*/ 210 h 323"/>
                <a:gd name="T32" fmla="*/ 225 w 263"/>
                <a:gd name="T33" fmla="*/ 172 h 323"/>
                <a:gd name="T34" fmla="*/ 263 w 263"/>
                <a:gd name="T35" fmla="*/ 172 h 323"/>
                <a:gd name="T36" fmla="*/ 263 w 263"/>
                <a:gd name="T37" fmla="*/ 113 h 323"/>
                <a:gd name="T38" fmla="*/ 253 w 263"/>
                <a:gd name="T39" fmla="*/ 113 h 323"/>
                <a:gd name="T40" fmla="*/ 242 w 263"/>
                <a:gd name="T41" fmla="*/ 121 h 323"/>
                <a:gd name="T42" fmla="*/ 214 w 263"/>
                <a:gd name="T43" fmla="*/ 132 h 323"/>
                <a:gd name="T44" fmla="*/ 183 w 263"/>
                <a:gd name="T45" fmla="*/ 122 h 323"/>
                <a:gd name="T46" fmla="*/ 168 w 263"/>
                <a:gd name="T47" fmla="*/ 86 h 323"/>
                <a:gd name="T48" fmla="*/ 183 w 263"/>
                <a:gd name="T49" fmla="*/ 50 h 323"/>
                <a:gd name="T50" fmla="*/ 214 w 263"/>
                <a:gd name="T51" fmla="*/ 40 h 323"/>
                <a:gd name="T52" fmla="*/ 241 w 263"/>
                <a:gd name="T53" fmla="*/ 50 h 323"/>
                <a:gd name="T54" fmla="*/ 250 w 263"/>
                <a:gd name="T55" fmla="*/ 56 h 323"/>
                <a:gd name="T56" fmla="*/ 263 w 263"/>
                <a:gd name="T57" fmla="*/ 56 h 323"/>
                <a:gd name="T58" fmla="*/ 263 w 263"/>
                <a:gd name="T59" fmla="*/ 0 h 323"/>
                <a:gd name="T60" fmla="*/ 225 w 263"/>
                <a:gd name="T61" fmla="*/ 0 h 323"/>
                <a:gd name="T62" fmla="*/ 0 w 263"/>
                <a:gd name="T63" fmla="*/ 210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 h="323">
                  <a:moveTo>
                    <a:pt x="0" y="210"/>
                  </a:moveTo>
                  <a:cubicBezTo>
                    <a:pt x="0" y="213"/>
                    <a:pt x="0" y="218"/>
                    <a:pt x="0" y="221"/>
                  </a:cubicBezTo>
                  <a:cubicBezTo>
                    <a:pt x="75" y="221"/>
                    <a:pt x="75" y="221"/>
                    <a:pt x="75" y="221"/>
                  </a:cubicBezTo>
                  <a:cubicBezTo>
                    <a:pt x="75" y="258"/>
                    <a:pt x="75" y="258"/>
                    <a:pt x="75" y="258"/>
                  </a:cubicBezTo>
                  <a:cubicBezTo>
                    <a:pt x="75" y="267"/>
                    <a:pt x="69" y="272"/>
                    <a:pt x="65" y="277"/>
                  </a:cubicBezTo>
                  <a:cubicBezTo>
                    <a:pt x="62" y="283"/>
                    <a:pt x="59" y="288"/>
                    <a:pt x="59" y="294"/>
                  </a:cubicBezTo>
                  <a:cubicBezTo>
                    <a:pt x="59" y="302"/>
                    <a:pt x="61" y="309"/>
                    <a:pt x="65" y="314"/>
                  </a:cubicBezTo>
                  <a:cubicBezTo>
                    <a:pt x="69" y="319"/>
                    <a:pt x="75" y="323"/>
                    <a:pt x="86" y="322"/>
                  </a:cubicBezTo>
                  <a:cubicBezTo>
                    <a:pt x="98" y="322"/>
                    <a:pt x="104" y="319"/>
                    <a:pt x="108" y="314"/>
                  </a:cubicBezTo>
                  <a:cubicBezTo>
                    <a:pt x="112" y="309"/>
                    <a:pt x="114" y="302"/>
                    <a:pt x="114" y="294"/>
                  </a:cubicBezTo>
                  <a:cubicBezTo>
                    <a:pt x="114" y="287"/>
                    <a:pt x="111" y="283"/>
                    <a:pt x="107" y="277"/>
                  </a:cubicBezTo>
                  <a:cubicBezTo>
                    <a:pt x="103" y="272"/>
                    <a:pt x="97" y="266"/>
                    <a:pt x="96" y="257"/>
                  </a:cubicBezTo>
                  <a:cubicBezTo>
                    <a:pt x="96" y="257"/>
                    <a:pt x="96" y="257"/>
                    <a:pt x="96" y="257"/>
                  </a:cubicBezTo>
                  <a:cubicBezTo>
                    <a:pt x="96" y="221"/>
                    <a:pt x="96" y="221"/>
                    <a:pt x="96" y="221"/>
                  </a:cubicBezTo>
                  <a:cubicBezTo>
                    <a:pt x="173" y="221"/>
                    <a:pt x="173" y="221"/>
                    <a:pt x="173" y="221"/>
                  </a:cubicBezTo>
                  <a:cubicBezTo>
                    <a:pt x="173" y="218"/>
                    <a:pt x="173" y="213"/>
                    <a:pt x="173" y="210"/>
                  </a:cubicBezTo>
                  <a:cubicBezTo>
                    <a:pt x="173" y="208"/>
                    <a:pt x="184" y="172"/>
                    <a:pt x="225" y="172"/>
                  </a:cubicBezTo>
                  <a:cubicBezTo>
                    <a:pt x="263" y="172"/>
                    <a:pt x="263" y="172"/>
                    <a:pt x="263" y="172"/>
                  </a:cubicBezTo>
                  <a:cubicBezTo>
                    <a:pt x="263" y="113"/>
                    <a:pt x="263" y="113"/>
                    <a:pt x="263" y="113"/>
                  </a:cubicBezTo>
                  <a:cubicBezTo>
                    <a:pt x="253" y="113"/>
                    <a:pt x="253" y="113"/>
                    <a:pt x="253" y="113"/>
                  </a:cubicBezTo>
                  <a:cubicBezTo>
                    <a:pt x="251" y="114"/>
                    <a:pt x="249" y="115"/>
                    <a:pt x="242" y="121"/>
                  </a:cubicBezTo>
                  <a:cubicBezTo>
                    <a:pt x="236" y="126"/>
                    <a:pt x="226" y="132"/>
                    <a:pt x="214" y="132"/>
                  </a:cubicBezTo>
                  <a:cubicBezTo>
                    <a:pt x="203" y="132"/>
                    <a:pt x="192" y="130"/>
                    <a:pt x="183" y="122"/>
                  </a:cubicBezTo>
                  <a:cubicBezTo>
                    <a:pt x="174" y="115"/>
                    <a:pt x="168" y="102"/>
                    <a:pt x="168" y="86"/>
                  </a:cubicBezTo>
                  <a:cubicBezTo>
                    <a:pt x="167" y="71"/>
                    <a:pt x="174" y="57"/>
                    <a:pt x="183" y="50"/>
                  </a:cubicBezTo>
                  <a:cubicBezTo>
                    <a:pt x="192" y="42"/>
                    <a:pt x="204" y="40"/>
                    <a:pt x="214" y="40"/>
                  </a:cubicBezTo>
                  <a:cubicBezTo>
                    <a:pt x="226" y="40"/>
                    <a:pt x="235" y="46"/>
                    <a:pt x="241" y="50"/>
                  </a:cubicBezTo>
                  <a:cubicBezTo>
                    <a:pt x="248" y="56"/>
                    <a:pt x="249" y="56"/>
                    <a:pt x="250" y="56"/>
                  </a:cubicBezTo>
                  <a:cubicBezTo>
                    <a:pt x="263" y="56"/>
                    <a:pt x="263" y="56"/>
                    <a:pt x="263" y="56"/>
                  </a:cubicBezTo>
                  <a:cubicBezTo>
                    <a:pt x="263" y="0"/>
                    <a:pt x="263" y="0"/>
                    <a:pt x="263" y="0"/>
                  </a:cubicBezTo>
                  <a:cubicBezTo>
                    <a:pt x="225" y="0"/>
                    <a:pt x="225" y="0"/>
                    <a:pt x="225" y="0"/>
                  </a:cubicBezTo>
                  <a:cubicBezTo>
                    <a:pt x="93" y="0"/>
                    <a:pt x="0" y="101"/>
                    <a:pt x="0" y="210"/>
                  </a:cubicBezTo>
                  <a:close/>
                </a:path>
              </a:pathLst>
            </a:cu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51" name="Freeform 8"/>
            <p:cNvSpPr>
              <a:spLocks/>
            </p:cNvSpPr>
            <p:nvPr/>
          </p:nvSpPr>
          <p:spPr bwMode="auto">
            <a:xfrm rot="10800000">
              <a:off x="7267960" y="4960613"/>
              <a:ext cx="1047750" cy="647700"/>
            </a:xfrm>
            <a:custGeom>
              <a:avLst/>
              <a:gdLst>
                <a:gd name="T0" fmla="*/ 102 w 279"/>
                <a:gd name="T1" fmla="*/ 75 h 172"/>
                <a:gd name="T2" fmla="*/ 65 w 279"/>
                <a:gd name="T3" fmla="*/ 75 h 172"/>
                <a:gd name="T4" fmla="*/ 46 w 279"/>
                <a:gd name="T5" fmla="*/ 65 h 172"/>
                <a:gd name="T6" fmla="*/ 29 w 279"/>
                <a:gd name="T7" fmla="*/ 58 h 172"/>
                <a:gd name="T8" fmla="*/ 9 w 279"/>
                <a:gd name="T9" fmla="*/ 64 h 172"/>
                <a:gd name="T10" fmla="*/ 1 w 279"/>
                <a:gd name="T11" fmla="*/ 86 h 172"/>
                <a:gd name="T12" fmla="*/ 9 w 279"/>
                <a:gd name="T13" fmla="*/ 108 h 172"/>
                <a:gd name="T14" fmla="*/ 29 w 279"/>
                <a:gd name="T15" fmla="*/ 114 h 172"/>
                <a:gd name="T16" fmla="*/ 46 w 279"/>
                <a:gd name="T17" fmla="*/ 107 h 172"/>
                <a:gd name="T18" fmla="*/ 66 w 279"/>
                <a:gd name="T19" fmla="*/ 95 h 172"/>
                <a:gd name="T20" fmla="*/ 67 w 279"/>
                <a:gd name="T21" fmla="*/ 95 h 172"/>
                <a:gd name="T22" fmla="*/ 102 w 279"/>
                <a:gd name="T23" fmla="*/ 95 h 172"/>
                <a:gd name="T24" fmla="*/ 102 w 279"/>
                <a:gd name="T25" fmla="*/ 172 h 172"/>
                <a:gd name="T26" fmla="*/ 279 w 279"/>
                <a:gd name="T27" fmla="*/ 172 h 172"/>
                <a:gd name="T28" fmla="*/ 279 w 279"/>
                <a:gd name="T29" fmla="*/ 113 h 172"/>
                <a:gd name="T30" fmla="*/ 268 w 279"/>
                <a:gd name="T31" fmla="*/ 113 h 172"/>
                <a:gd name="T32" fmla="*/ 257 w 279"/>
                <a:gd name="T33" fmla="*/ 121 h 172"/>
                <a:gd name="T34" fmla="*/ 229 w 279"/>
                <a:gd name="T35" fmla="*/ 132 h 172"/>
                <a:gd name="T36" fmla="*/ 198 w 279"/>
                <a:gd name="T37" fmla="*/ 122 h 172"/>
                <a:gd name="T38" fmla="*/ 183 w 279"/>
                <a:gd name="T39" fmla="*/ 86 h 172"/>
                <a:gd name="T40" fmla="*/ 198 w 279"/>
                <a:gd name="T41" fmla="*/ 50 h 172"/>
                <a:gd name="T42" fmla="*/ 229 w 279"/>
                <a:gd name="T43" fmla="*/ 40 h 172"/>
                <a:gd name="T44" fmla="*/ 256 w 279"/>
                <a:gd name="T45" fmla="*/ 50 h 172"/>
                <a:gd name="T46" fmla="*/ 265 w 279"/>
                <a:gd name="T47" fmla="*/ 56 h 172"/>
                <a:gd name="T48" fmla="*/ 279 w 279"/>
                <a:gd name="T49" fmla="*/ 56 h 172"/>
                <a:gd name="T50" fmla="*/ 279 w 279"/>
                <a:gd name="T51" fmla="*/ 0 h 172"/>
                <a:gd name="T52" fmla="*/ 102 w 279"/>
                <a:gd name="T53" fmla="*/ 0 h 172"/>
                <a:gd name="T54" fmla="*/ 102 w 279"/>
                <a:gd name="T55" fmla="*/ 75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79" h="172">
                  <a:moveTo>
                    <a:pt x="102" y="75"/>
                  </a:moveTo>
                  <a:cubicBezTo>
                    <a:pt x="65" y="75"/>
                    <a:pt x="65" y="75"/>
                    <a:pt x="65" y="75"/>
                  </a:cubicBezTo>
                  <a:cubicBezTo>
                    <a:pt x="57" y="75"/>
                    <a:pt x="51" y="69"/>
                    <a:pt x="46" y="65"/>
                  </a:cubicBezTo>
                  <a:cubicBezTo>
                    <a:pt x="40" y="61"/>
                    <a:pt x="36" y="58"/>
                    <a:pt x="29" y="58"/>
                  </a:cubicBezTo>
                  <a:cubicBezTo>
                    <a:pt x="21" y="58"/>
                    <a:pt x="14" y="60"/>
                    <a:pt x="9" y="64"/>
                  </a:cubicBezTo>
                  <a:cubicBezTo>
                    <a:pt x="4" y="68"/>
                    <a:pt x="0" y="74"/>
                    <a:pt x="1" y="86"/>
                  </a:cubicBezTo>
                  <a:cubicBezTo>
                    <a:pt x="1" y="98"/>
                    <a:pt x="4" y="104"/>
                    <a:pt x="9" y="108"/>
                  </a:cubicBezTo>
                  <a:cubicBezTo>
                    <a:pt x="14" y="112"/>
                    <a:pt x="21" y="114"/>
                    <a:pt x="29" y="114"/>
                  </a:cubicBezTo>
                  <a:cubicBezTo>
                    <a:pt x="36" y="114"/>
                    <a:pt x="40" y="111"/>
                    <a:pt x="46" y="107"/>
                  </a:cubicBezTo>
                  <a:cubicBezTo>
                    <a:pt x="51" y="102"/>
                    <a:pt x="57" y="96"/>
                    <a:pt x="66" y="95"/>
                  </a:cubicBezTo>
                  <a:cubicBezTo>
                    <a:pt x="66" y="95"/>
                    <a:pt x="66" y="95"/>
                    <a:pt x="67" y="95"/>
                  </a:cubicBezTo>
                  <a:cubicBezTo>
                    <a:pt x="102" y="95"/>
                    <a:pt x="102" y="95"/>
                    <a:pt x="102" y="95"/>
                  </a:cubicBezTo>
                  <a:cubicBezTo>
                    <a:pt x="102" y="172"/>
                    <a:pt x="102" y="172"/>
                    <a:pt x="102" y="172"/>
                  </a:cubicBezTo>
                  <a:cubicBezTo>
                    <a:pt x="279" y="172"/>
                    <a:pt x="279" y="172"/>
                    <a:pt x="279" y="172"/>
                  </a:cubicBezTo>
                  <a:cubicBezTo>
                    <a:pt x="279" y="113"/>
                    <a:pt x="279" y="113"/>
                    <a:pt x="279" y="113"/>
                  </a:cubicBezTo>
                  <a:cubicBezTo>
                    <a:pt x="268" y="113"/>
                    <a:pt x="268" y="113"/>
                    <a:pt x="268" y="113"/>
                  </a:cubicBezTo>
                  <a:cubicBezTo>
                    <a:pt x="266" y="114"/>
                    <a:pt x="264" y="115"/>
                    <a:pt x="257" y="121"/>
                  </a:cubicBezTo>
                  <a:cubicBezTo>
                    <a:pt x="251" y="126"/>
                    <a:pt x="241" y="132"/>
                    <a:pt x="229" y="132"/>
                  </a:cubicBezTo>
                  <a:cubicBezTo>
                    <a:pt x="218" y="132"/>
                    <a:pt x="207" y="130"/>
                    <a:pt x="198" y="122"/>
                  </a:cubicBezTo>
                  <a:cubicBezTo>
                    <a:pt x="189" y="115"/>
                    <a:pt x="183" y="102"/>
                    <a:pt x="183" y="86"/>
                  </a:cubicBezTo>
                  <a:cubicBezTo>
                    <a:pt x="182" y="71"/>
                    <a:pt x="189" y="57"/>
                    <a:pt x="198" y="50"/>
                  </a:cubicBezTo>
                  <a:cubicBezTo>
                    <a:pt x="207" y="42"/>
                    <a:pt x="219" y="40"/>
                    <a:pt x="229" y="40"/>
                  </a:cubicBezTo>
                  <a:cubicBezTo>
                    <a:pt x="241" y="40"/>
                    <a:pt x="250" y="46"/>
                    <a:pt x="256" y="50"/>
                  </a:cubicBezTo>
                  <a:cubicBezTo>
                    <a:pt x="263" y="56"/>
                    <a:pt x="264" y="56"/>
                    <a:pt x="265" y="56"/>
                  </a:cubicBezTo>
                  <a:cubicBezTo>
                    <a:pt x="279" y="56"/>
                    <a:pt x="279" y="56"/>
                    <a:pt x="279" y="56"/>
                  </a:cubicBezTo>
                  <a:cubicBezTo>
                    <a:pt x="279" y="0"/>
                    <a:pt x="279" y="0"/>
                    <a:pt x="279" y="0"/>
                  </a:cubicBezTo>
                  <a:cubicBezTo>
                    <a:pt x="102" y="0"/>
                    <a:pt x="102" y="0"/>
                    <a:pt x="102" y="0"/>
                  </a:cubicBezTo>
                  <a:lnTo>
                    <a:pt x="102" y="75"/>
                  </a:lnTo>
                  <a:close/>
                </a:path>
              </a:pathLst>
            </a:custGeom>
            <a:solidFill>
              <a:schemeClr val="accent3">
                <a:lumMod val="50000"/>
              </a:schemeClr>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53" name="Freeform 10"/>
            <p:cNvSpPr>
              <a:spLocks/>
            </p:cNvSpPr>
            <p:nvPr/>
          </p:nvSpPr>
          <p:spPr bwMode="auto">
            <a:xfrm rot="10800000">
              <a:off x="8353809" y="2639687"/>
              <a:ext cx="839788" cy="1335088"/>
            </a:xfrm>
            <a:custGeom>
              <a:avLst/>
              <a:gdLst>
                <a:gd name="T0" fmla="*/ 220 w 224"/>
                <a:gd name="T1" fmla="*/ 0 h 355"/>
                <a:gd name="T2" fmla="*/ 163 w 224"/>
                <a:gd name="T3" fmla="*/ 0 h 355"/>
                <a:gd name="T4" fmla="*/ 163 w 224"/>
                <a:gd name="T5" fmla="*/ 14 h 355"/>
                <a:gd name="T6" fmla="*/ 170 w 224"/>
                <a:gd name="T7" fmla="*/ 24 h 355"/>
                <a:gd name="T8" fmla="*/ 181 w 224"/>
                <a:gd name="T9" fmla="*/ 52 h 355"/>
                <a:gd name="T10" fmla="*/ 171 w 224"/>
                <a:gd name="T11" fmla="*/ 83 h 355"/>
                <a:gd name="T12" fmla="*/ 136 w 224"/>
                <a:gd name="T13" fmla="*/ 98 h 355"/>
                <a:gd name="T14" fmla="*/ 99 w 224"/>
                <a:gd name="T15" fmla="*/ 83 h 355"/>
                <a:gd name="T16" fmla="*/ 90 w 224"/>
                <a:gd name="T17" fmla="*/ 52 h 355"/>
                <a:gd name="T18" fmla="*/ 100 w 224"/>
                <a:gd name="T19" fmla="*/ 25 h 355"/>
                <a:gd name="T20" fmla="*/ 106 w 224"/>
                <a:gd name="T21" fmla="*/ 16 h 355"/>
                <a:gd name="T22" fmla="*/ 106 w 224"/>
                <a:gd name="T23" fmla="*/ 0 h 355"/>
                <a:gd name="T24" fmla="*/ 48 w 224"/>
                <a:gd name="T25" fmla="*/ 0 h 355"/>
                <a:gd name="T26" fmla="*/ 49 w 224"/>
                <a:gd name="T27" fmla="*/ 90 h 355"/>
                <a:gd name="T28" fmla="*/ 28 w 224"/>
                <a:gd name="T29" fmla="*/ 160 h 355"/>
                <a:gd name="T30" fmla="*/ 0 w 224"/>
                <a:gd name="T31" fmla="*/ 178 h 355"/>
                <a:gd name="T32" fmla="*/ 0 w 224"/>
                <a:gd name="T33" fmla="*/ 222 h 355"/>
                <a:gd name="T34" fmla="*/ 12 w 224"/>
                <a:gd name="T35" fmla="*/ 222 h 355"/>
                <a:gd name="T36" fmla="*/ 23 w 224"/>
                <a:gd name="T37" fmla="*/ 215 h 355"/>
                <a:gd name="T38" fmla="*/ 51 w 224"/>
                <a:gd name="T39" fmla="*/ 204 h 355"/>
                <a:gd name="T40" fmla="*/ 82 w 224"/>
                <a:gd name="T41" fmla="*/ 214 h 355"/>
                <a:gd name="T42" fmla="*/ 97 w 224"/>
                <a:gd name="T43" fmla="*/ 249 h 355"/>
                <a:gd name="T44" fmla="*/ 82 w 224"/>
                <a:gd name="T45" fmla="*/ 286 h 355"/>
                <a:gd name="T46" fmla="*/ 51 w 224"/>
                <a:gd name="T47" fmla="*/ 295 h 355"/>
                <a:gd name="T48" fmla="*/ 24 w 224"/>
                <a:gd name="T49" fmla="*/ 285 h 355"/>
                <a:gd name="T50" fmla="*/ 14 w 224"/>
                <a:gd name="T51" fmla="*/ 279 h 355"/>
                <a:gd name="T52" fmla="*/ 0 w 224"/>
                <a:gd name="T53" fmla="*/ 279 h 355"/>
                <a:gd name="T54" fmla="*/ 0 w 224"/>
                <a:gd name="T55" fmla="*/ 355 h 355"/>
                <a:gd name="T56" fmla="*/ 151 w 224"/>
                <a:gd name="T57" fmla="*/ 281 h 355"/>
                <a:gd name="T58" fmla="*/ 222 w 224"/>
                <a:gd name="T59" fmla="*/ 84 h 355"/>
                <a:gd name="T60" fmla="*/ 220 w 224"/>
                <a:gd name="T61" fmla="*/ 0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4" h="355">
                  <a:moveTo>
                    <a:pt x="220" y="0"/>
                  </a:moveTo>
                  <a:cubicBezTo>
                    <a:pt x="163" y="0"/>
                    <a:pt x="163" y="0"/>
                    <a:pt x="163" y="0"/>
                  </a:cubicBezTo>
                  <a:cubicBezTo>
                    <a:pt x="163" y="14"/>
                    <a:pt x="163" y="14"/>
                    <a:pt x="163" y="14"/>
                  </a:cubicBezTo>
                  <a:cubicBezTo>
                    <a:pt x="163" y="16"/>
                    <a:pt x="164" y="17"/>
                    <a:pt x="170" y="24"/>
                  </a:cubicBezTo>
                  <a:cubicBezTo>
                    <a:pt x="175" y="30"/>
                    <a:pt x="181" y="40"/>
                    <a:pt x="181" y="52"/>
                  </a:cubicBezTo>
                  <a:cubicBezTo>
                    <a:pt x="181" y="63"/>
                    <a:pt x="179" y="74"/>
                    <a:pt x="171" y="83"/>
                  </a:cubicBezTo>
                  <a:cubicBezTo>
                    <a:pt x="164" y="92"/>
                    <a:pt x="151" y="98"/>
                    <a:pt x="136" y="98"/>
                  </a:cubicBezTo>
                  <a:cubicBezTo>
                    <a:pt x="120" y="99"/>
                    <a:pt x="106" y="92"/>
                    <a:pt x="99" y="83"/>
                  </a:cubicBezTo>
                  <a:cubicBezTo>
                    <a:pt x="92" y="74"/>
                    <a:pt x="90" y="63"/>
                    <a:pt x="90" y="52"/>
                  </a:cubicBezTo>
                  <a:cubicBezTo>
                    <a:pt x="90" y="40"/>
                    <a:pt x="95" y="31"/>
                    <a:pt x="100" y="25"/>
                  </a:cubicBezTo>
                  <a:cubicBezTo>
                    <a:pt x="105" y="18"/>
                    <a:pt x="106" y="17"/>
                    <a:pt x="106" y="16"/>
                  </a:cubicBezTo>
                  <a:cubicBezTo>
                    <a:pt x="106" y="0"/>
                    <a:pt x="106" y="0"/>
                    <a:pt x="106" y="0"/>
                  </a:cubicBezTo>
                  <a:cubicBezTo>
                    <a:pt x="48" y="0"/>
                    <a:pt x="48" y="0"/>
                    <a:pt x="48" y="0"/>
                  </a:cubicBezTo>
                  <a:cubicBezTo>
                    <a:pt x="48" y="33"/>
                    <a:pt x="48" y="64"/>
                    <a:pt x="49" y="90"/>
                  </a:cubicBezTo>
                  <a:cubicBezTo>
                    <a:pt x="51" y="126"/>
                    <a:pt x="42" y="146"/>
                    <a:pt x="28" y="160"/>
                  </a:cubicBezTo>
                  <a:cubicBezTo>
                    <a:pt x="21" y="167"/>
                    <a:pt x="13" y="173"/>
                    <a:pt x="0" y="178"/>
                  </a:cubicBezTo>
                  <a:cubicBezTo>
                    <a:pt x="0" y="222"/>
                    <a:pt x="0" y="222"/>
                    <a:pt x="0" y="222"/>
                  </a:cubicBezTo>
                  <a:cubicBezTo>
                    <a:pt x="12" y="222"/>
                    <a:pt x="12" y="222"/>
                    <a:pt x="12" y="222"/>
                  </a:cubicBezTo>
                  <a:cubicBezTo>
                    <a:pt x="14" y="222"/>
                    <a:pt x="16" y="221"/>
                    <a:pt x="23" y="215"/>
                  </a:cubicBezTo>
                  <a:cubicBezTo>
                    <a:pt x="29" y="210"/>
                    <a:pt x="39" y="204"/>
                    <a:pt x="51" y="204"/>
                  </a:cubicBezTo>
                  <a:cubicBezTo>
                    <a:pt x="61" y="204"/>
                    <a:pt x="73" y="206"/>
                    <a:pt x="82" y="214"/>
                  </a:cubicBezTo>
                  <a:cubicBezTo>
                    <a:pt x="91" y="221"/>
                    <a:pt x="97" y="234"/>
                    <a:pt x="97" y="249"/>
                  </a:cubicBezTo>
                  <a:cubicBezTo>
                    <a:pt x="98" y="265"/>
                    <a:pt x="91" y="279"/>
                    <a:pt x="82" y="286"/>
                  </a:cubicBezTo>
                  <a:cubicBezTo>
                    <a:pt x="73" y="293"/>
                    <a:pt x="61" y="295"/>
                    <a:pt x="51" y="295"/>
                  </a:cubicBezTo>
                  <a:cubicBezTo>
                    <a:pt x="39" y="295"/>
                    <a:pt x="30" y="290"/>
                    <a:pt x="24" y="285"/>
                  </a:cubicBezTo>
                  <a:cubicBezTo>
                    <a:pt x="17" y="280"/>
                    <a:pt x="16" y="279"/>
                    <a:pt x="14" y="279"/>
                  </a:cubicBezTo>
                  <a:cubicBezTo>
                    <a:pt x="0" y="279"/>
                    <a:pt x="0" y="279"/>
                    <a:pt x="0" y="279"/>
                  </a:cubicBezTo>
                  <a:cubicBezTo>
                    <a:pt x="0" y="355"/>
                    <a:pt x="0" y="355"/>
                    <a:pt x="0" y="355"/>
                  </a:cubicBezTo>
                  <a:cubicBezTo>
                    <a:pt x="60" y="346"/>
                    <a:pt x="112" y="321"/>
                    <a:pt x="151" y="281"/>
                  </a:cubicBezTo>
                  <a:cubicBezTo>
                    <a:pt x="202" y="229"/>
                    <a:pt x="224" y="156"/>
                    <a:pt x="222" y="84"/>
                  </a:cubicBezTo>
                  <a:cubicBezTo>
                    <a:pt x="221" y="60"/>
                    <a:pt x="220" y="31"/>
                    <a:pt x="220" y="0"/>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55" name="Freeform 12"/>
            <p:cNvSpPr>
              <a:spLocks/>
            </p:cNvSpPr>
            <p:nvPr/>
          </p:nvSpPr>
          <p:spPr bwMode="auto">
            <a:xfrm rot="10800000">
              <a:off x="8879679" y="2570467"/>
              <a:ext cx="1025525" cy="909638"/>
            </a:xfrm>
            <a:custGeom>
              <a:avLst/>
              <a:gdLst>
                <a:gd name="T0" fmla="*/ 265 w 273"/>
                <a:gd name="T1" fmla="*/ 99 h 242"/>
                <a:gd name="T2" fmla="*/ 245 w 273"/>
                <a:gd name="T3" fmla="*/ 93 h 242"/>
                <a:gd name="T4" fmla="*/ 228 w 273"/>
                <a:gd name="T5" fmla="*/ 100 h 242"/>
                <a:gd name="T6" fmla="*/ 208 w 273"/>
                <a:gd name="T7" fmla="*/ 112 h 242"/>
                <a:gd name="T8" fmla="*/ 207 w 273"/>
                <a:gd name="T9" fmla="*/ 112 h 242"/>
                <a:gd name="T10" fmla="*/ 173 w 273"/>
                <a:gd name="T11" fmla="*/ 112 h 242"/>
                <a:gd name="T12" fmla="*/ 173 w 273"/>
                <a:gd name="T13" fmla="*/ 17 h 242"/>
                <a:gd name="T14" fmla="*/ 156 w 273"/>
                <a:gd name="T15" fmla="*/ 0 h 242"/>
                <a:gd name="T16" fmla="*/ 18 w 273"/>
                <a:gd name="T17" fmla="*/ 0 h 242"/>
                <a:gd name="T18" fmla="*/ 16 w 273"/>
                <a:gd name="T19" fmla="*/ 0 h 242"/>
                <a:gd name="T20" fmla="*/ 0 w 273"/>
                <a:gd name="T21" fmla="*/ 17 h 242"/>
                <a:gd name="T22" fmla="*/ 0 w 273"/>
                <a:gd name="T23" fmla="*/ 225 h 242"/>
                <a:gd name="T24" fmla="*/ 18 w 273"/>
                <a:gd name="T25" fmla="*/ 242 h 242"/>
                <a:gd name="T26" fmla="*/ 156 w 273"/>
                <a:gd name="T27" fmla="*/ 242 h 242"/>
                <a:gd name="T28" fmla="*/ 173 w 273"/>
                <a:gd name="T29" fmla="*/ 225 h 242"/>
                <a:gd name="T30" fmla="*/ 173 w 273"/>
                <a:gd name="T31" fmla="*/ 132 h 242"/>
                <a:gd name="T32" fmla="*/ 209 w 273"/>
                <a:gd name="T33" fmla="*/ 132 h 242"/>
                <a:gd name="T34" fmla="*/ 228 w 273"/>
                <a:gd name="T35" fmla="*/ 142 h 242"/>
                <a:gd name="T36" fmla="*/ 245 w 273"/>
                <a:gd name="T37" fmla="*/ 149 h 242"/>
                <a:gd name="T38" fmla="*/ 265 w 273"/>
                <a:gd name="T39" fmla="*/ 143 h 242"/>
                <a:gd name="T40" fmla="*/ 273 w 273"/>
                <a:gd name="T41" fmla="*/ 121 h 242"/>
                <a:gd name="T42" fmla="*/ 265 w 273"/>
                <a:gd name="T43" fmla="*/ 99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3" h="242">
                  <a:moveTo>
                    <a:pt x="265" y="99"/>
                  </a:moveTo>
                  <a:cubicBezTo>
                    <a:pt x="260" y="95"/>
                    <a:pt x="253" y="93"/>
                    <a:pt x="245" y="93"/>
                  </a:cubicBezTo>
                  <a:cubicBezTo>
                    <a:pt x="238" y="93"/>
                    <a:pt x="234" y="96"/>
                    <a:pt x="228" y="100"/>
                  </a:cubicBezTo>
                  <a:cubicBezTo>
                    <a:pt x="223" y="105"/>
                    <a:pt x="217" y="111"/>
                    <a:pt x="208" y="112"/>
                  </a:cubicBezTo>
                  <a:cubicBezTo>
                    <a:pt x="208" y="112"/>
                    <a:pt x="208" y="112"/>
                    <a:pt x="207" y="112"/>
                  </a:cubicBezTo>
                  <a:cubicBezTo>
                    <a:pt x="173" y="112"/>
                    <a:pt x="173" y="112"/>
                    <a:pt x="173" y="112"/>
                  </a:cubicBezTo>
                  <a:cubicBezTo>
                    <a:pt x="173" y="17"/>
                    <a:pt x="173" y="17"/>
                    <a:pt x="173" y="17"/>
                  </a:cubicBezTo>
                  <a:cubicBezTo>
                    <a:pt x="173" y="8"/>
                    <a:pt x="165" y="0"/>
                    <a:pt x="156" y="0"/>
                  </a:cubicBezTo>
                  <a:cubicBezTo>
                    <a:pt x="18" y="0"/>
                    <a:pt x="18" y="0"/>
                    <a:pt x="18" y="0"/>
                  </a:cubicBezTo>
                  <a:cubicBezTo>
                    <a:pt x="17" y="0"/>
                    <a:pt x="16" y="0"/>
                    <a:pt x="16" y="0"/>
                  </a:cubicBezTo>
                  <a:cubicBezTo>
                    <a:pt x="7" y="1"/>
                    <a:pt x="0" y="8"/>
                    <a:pt x="0" y="17"/>
                  </a:cubicBezTo>
                  <a:cubicBezTo>
                    <a:pt x="0" y="225"/>
                    <a:pt x="0" y="225"/>
                    <a:pt x="0" y="225"/>
                  </a:cubicBezTo>
                  <a:cubicBezTo>
                    <a:pt x="0" y="234"/>
                    <a:pt x="8" y="242"/>
                    <a:pt x="18" y="242"/>
                  </a:cubicBezTo>
                  <a:cubicBezTo>
                    <a:pt x="156" y="242"/>
                    <a:pt x="156" y="242"/>
                    <a:pt x="156" y="242"/>
                  </a:cubicBezTo>
                  <a:cubicBezTo>
                    <a:pt x="165" y="242"/>
                    <a:pt x="173" y="234"/>
                    <a:pt x="173" y="225"/>
                  </a:cubicBezTo>
                  <a:cubicBezTo>
                    <a:pt x="173" y="132"/>
                    <a:pt x="173" y="132"/>
                    <a:pt x="173" y="132"/>
                  </a:cubicBezTo>
                  <a:cubicBezTo>
                    <a:pt x="209" y="132"/>
                    <a:pt x="209" y="132"/>
                    <a:pt x="209" y="132"/>
                  </a:cubicBezTo>
                  <a:cubicBezTo>
                    <a:pt x="217" y="132"/>
                    <a:pt x="223" y="138"/>
                    <a:pt x="228" y="142"/>
                  </a:cubicBezTo>
                  <a:cubicBezTo>
                    <a:pt x="234" y="146"/>
                    <a:pt x="238" y="149"/>
                    <a:pt x="245" y="149"/>
                  </a:cubicBezTo>
                  <a:cubicBezTo>
                    <a:pt x="253" y="149"/>
                    <a:pt x="260" y="147"/>
                    <a:pt x="265" y="143"/>
                  </a:cubicBezTo>
                  <a:cubicBezTo>
                    <a:pt x="270" y="139"/>
                    <a:pt x="273" y="133"/>
                    <a:pt x="273" y="121"/>
                  </a:cubicBezTo>
                  <a:cubicBezTo>
                    <a:pt x="273" y="109"/>
                    <a:pt x="270" y="103"/>
                    <a:pt x="265" y="99"/>
                  </a:cubicBezTo>
                  <a:close/>
                </a:path>
              </a:pathLst>
            </a:custGeom>
            <a:solidFill>
              <a:srgbClr val="A0C6A2"/>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58" name="Freeform 15"/>
            <p:cNvSpPr>
              <a:spLocks/>
            </p:cNvSpPr>
            <p:nvPr/>
          </p:nvSpPr>
          <p:spPr bwMode="auto">
            <a:xfrm rot="10800000">
              <a:off x="8233160" y="3671562"/>
              <a:ext cx="904875" cy="1030288"/>
            </a:xfrm>
            <a:custGeom>
              <a:avLst/>
              <a:gdLst>
                <a:gd name="T0" fmla="*/ 224 w 241"/>
                <a:gd name="T1" fmla="*/ 0 h 274"/>
                <a:gd name="T2" fmla="*/ 148 w 241"/>
                <a:gd name="T3" fmla="*/ 0 h 274"/>
                <a:gd name="T4" fmla="*/ 148 w 241"/>
                <a:gd name="T5" fmla="*/ 15 h 274"/>
                <a:gd name="T6" fmla="*/ 155 w 241"/>
                <a:gd name="T7" fmla="*/ 25 h 274"/>
                <a:gd name="T8" fmla="*/ 166 w 241"/>
                <a:gd name="T9" fmla="*/ 53 h 274"/>
                <a:gd name="T10" fmla="*/ 156 w 241"/>
                <a:gd name="T11" fmla="*/ 84 h 274"/>
                <a:gd name="T12" fmla="*/ 121 w 241"/>
                <a:gd name="T13" fmla="*/ 99 h 274"/>
                <a:gd name="T14" fmla="*/ 84 w 241"/>
                <a:gd name="T15" fmla="*/ 84 h 274"/>
                <a:gd name="T16" fmla="*/ 75 w 241"/>
                <a:gd name="T17" fmla="*/ 53 h 274"/>
                <a:gd name="T18" fmla="*/ 85 w 241"/>
                <a:gd name="T19" fmla="*/ 26 h 274"/>
                <a:gd name="T20" fmla="*/ 91 w 241"/>
                <a:gd name="T21" fmla="*/ 17 h 274"/>
                <a:gd name="T22" fmla="*/ 91 w 241"/>
                <a:gd name="T23" fmla="*/ 0 h 274"/>
                <a:gd name="T24" fmla="*/ 17 w 241"/>
                <a:gd name="T25" fmla="*/ 0 h 274"/>
                <a:gd name="T26" fmla="*/ 15 w 241"/>
                <a:gd name="T27" fmla="*/ 0 h 274"/>
                <a:gd name="T28" fmla="*/ 0 w 241"/>
                <a:gd name="T29" fmla="*/ 18 h 274"/>
                <a:gd name="T30" fmla="*/ 0 w 241"/>
                <a:gd name="T31" fmla="*/ 156 h 274"/>
                <a:gd name="T32" fmla="*/ 17 w 241"/>
                <a:gd name="T33" fmla="*/ 173 h 274"/>
                <a:gd name="T34" fmla="*/ 109 w 241"/>
                <a:gd name="T35" fmla="*/ 173 h 274"/>
                <a:gd name="T36" fmla="*/ 109 w 241"/>
                <a:gd name="T37" fmla="*/ 209 h 274"/>
                <a:gd name="T38" fmla="*/ 99 w 241"/>
                <a:gd name="T39" fmla="*/ 228 h 274"/>
                <a:gd name="T40" fmla="*/ 93 w 241"/>
                <a:gd name="T41" fmla="*/ 245 h 274"/>
                <a:gd name="T42" fmla="*/ 99 w 241"/>
                <a:gd name="T43" fmla="*/ 265 h 274"/>
                <a:gd name="T44" fmla="*/ 120 w 241"/>
                <a:gd name="T45" fmla="*/ 273 h 274"/>
                <a:gd name="T46" fmla="*/ 142 w 241"/>
                <a:gd name="T47" fmla="*/ 265 h 274"/>
                <a:gd name="T48" fmla="*/ 148 w 241"/>
                <a:gd name="T49" fmla="*/ 245 h 274"/>
                <a:gd name="T50" fmla="*/ 141 w 241"/>
                <a:gd name="T51" fmla="*/ 228 h 274"/>
                <a:gd name="T52" fmla="*/ 130 w 241"/>
                <a:gd name="T53" fmla="*/ 208 h 274"/>
                <a:gd name="T54" fmla="*/ 130 w 241"/>
                <a:gd name="T55" fmla="*/ 208 h 274"/>
                <a:gd name="T56" fmla="*/ 130 w 241"/>
                <a:gd name="T57" fmla="*/ 173 h 274"/>
                <a:gd name="T58" fmla="*/ 224 w 241"/>
                <a:gd name="T59" fmla="*/ 173 h 274"/>
                <a:gd name="T60" fmla="*/ 241 w 241"/>
                <a:gd name="T61" fmla="*/ 156 h 274"/>
                <a:gd name="T62" fmla="*/ 241 w 241"/>
                <a:gd name="T63" fmla="*/ 18 h 274"/>
                <a:gd name="T64" fmla="*/ 224 w 241"/>
                <a:gd name="T65"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1" h="274">
                  <a:moveTo>
                    <a:pt x="224" y="0"/>
                  </a:moveTo>
                  <a:cubicBezTo>
                    <a:pt x="148" y="0"/>
                    <a:pt x="148" y="0"/>
                    <a:pt x="148" y="0"/>
                  </a:cubicBezTo>
                  <a:cubicBezTo>
                    <a:pt x="148" y="15"/>
                    <a:pt x="148" y="15"/>
                    <a:pt x="148" y="15"/>
                  </a:cubicBezTo>
                  <a:cubicBezTo>
                    <a:pt x="148" y="17"/>
                    <a:pt x="149" y="18"/>
                    <a:pt x="155" y="25"/>
                  </a:cubicBezTo>
                  <a:cubicBezTo>
                    <a:pt x="160" y="31"/>
                    <a:pt x="166" y="41"/>
                    <a:pt x="166" y="53"/>
                  </a:cubicBezTo>
                  <a:cubicBezTo>
                    <a:pt x="166" y="64"/>
                    <a:pt x="164" y="75"/>
                    <a:pt x="156" y="84"/>
                  </a:cubicBezTo>
                  <a:cubicBezTo>
                    <a:pt x="149" y="93"/>
                    <a:pt x="136" y="99"/>
                    <a:pt x="121" y="99"/>
                  </a:cubicBezTo>
                  <a:cubicBezTo>
                    <a:pt x="105" y="100"/>
                    <a:pt x="91" y="93"/>
                    <a:pt x="84" y="84"/>
                  </a:cubicBezTo>
                  <a:cubicBezTo>
                    <a:pt x="77" y="75"/>
                    <a:pt x="75" y="64"/>
                    <a:pt x="75" y="53"/>
                  </a:cubicBezTo>
                  <a:cubicBezTo>
                    <a:pt x="75" y="41"/>
                    <a:pt x="80" y="32"/>
                    <a:pt x="85" y="26"/>
                  </a:cubicBezTo>
                  <a:cubicBezTo>
                    <a:pt x="90" y="19"/>
                    <a:pt x="91" y="18"/>
                    <a:pt x="91" y="17"/>
                  </a:cubicBezTo>
                  <a:cubicBezTo>
                    <a:pt x="91" y="0"/>
                    <a:pt x="91" y="0"/>
                    <a:pt x="91" y="0"/>
                  </a:cubicBezTo>
                  <a:cubicBezTo>
                    <a:pt x="17" y="0"/>
                    <a:pt x="17" y="0"/>
                    <a:pt x="17" y="0"/>
                  </a:cubicBezTo>
                  <a:cubicBezTo>
                    <a:pt x="16" y="0"/>
                    <a:pt x="16" y="0"/>
                    <a:pt x="15" y="0"/>
                  </a:cubicBezTo>
                  <a:cubicBezTo>
                    <a:pt x="6" y="1"/>
                    <a:pt x="0" y="9"/>
                    <a:pt x="0" y="18"/>
                  </a:cubicBezTo>
                  <a:cubicBezTo>
                    <a:pt x="0" y="156"/>
                    <a:pt x="0" y="156"/>
                    <a:pt x="0" y="156"/>
                  </a:cubicBezTo>
                  <a:cubicBezTo>
                    <a:pt x="0" y="165"/>
                    <a:pt x="7" y="173"/>
                    <a:pt x="17" y="173"/>
                  </a:cubicBezTo>
                  <a:cubicBezTo>
                    <a:pt x="109" y="173"/>
                    <a:pt x="109" y="173"/>
                    <a:pt x="109" y="173"/>
                  </a:cubicBezTo>
                  <a:cubicBezTo>
                    <a:pt x="109" y="209"/>
                    <a:pt x="109" y="209"/>
                    <a:pt x="109" y="209"/>
                  </a:cubicBezTo>
                  <a:cubicBezTo>
                    <a:pt x="109" y="218"/>
                    <a:pt x="103" y="223"/>
                    <a:pt x="99" y="228"/>
                  </a:cubicBezTo>
                  <a:cubicBezTo>
                    <a:pt x="96" y="234"/>
                    <a:pt x="93" y="239"/>
                    <a:pt x="93" y="245"/>
                  </a:cubicBezTo>
                  <a:cubicBezTo>
                    <a:pt x="93" y="253"/>
                    <a:pt x="95" y="260"/>
                    <a:pt x="99" y="265"/>
                  </a:cubicBezTo>
                  <a:cubicBezTo>
                    <a:pt x="103" y="270"/>
                    <a:pt x="109" y="274"/>
                    <a:pt x="120" y="273"/>
                  </a:cubicBezTo>
                  <a:cubicBezTo>
                    <a:pt x="132" y="273"/>
                    <a:pt x="138" y="270"/>
                    <a:pt x="142" y="265"/>
                  </a:cubicBezTo>
                  <a:cubicBezTo>
                    <a:pt x="146" y="260"/>
                    <a:pt x="148" y="253"/>
                    <a:pt x="148" y="245"/>
                  </a:cubicBezTo>
                  <a:cubicBezTo>
                    <a:pt x="148" y="238"/>
                    <a:pt x="145" y="234"/>
                    <a:pt x="141" y="228"/>
                  </a:cubicBezTo>
                  <a:cubicBezTo>
                    <a:pt x="137" y="223"/>
                    <a:pt x="131" y="217"/>
                    <a:pt x="130" y="208"/>
                  </a:cubicBezTo>
                  <a:cubicBezTo>
                    <a:pt x="130" y="208"/>
                    <a:pt x="130" y="208"/>
                    <a:pt x="130" y="208"/>
                  </a:cubicBezTo>
                  <a:cubicBezTo>
                    <a:pt x="130" y="173"/>
                    <a:pt x="130" y="173"/>
                    <a:pt x="130" y="173"/>
                  </a:cubicBezTo>
                  <a:cubicBezTo>
                    <a:pt x="224" y="173"/>
                    <a:pt x="224" y="173"/>
                    <a:pt x="224" y="173"/>
                  </a:cubicBezTo>
                  <a:cubicBezTo>
                    <a:pt x="234" y="173"/>
                    <a:pt x="241" y="165"/>
                    <a:pt x="241" y="156"/>
                  </a:cubicBezTo>
                  <a:cubicBezTo>
                    <a:pt x="241" y="18"/>
                    <a:pt x="241" y="18"/>
                    <a:pt x="241" y="18"/>
                  </a:cubicBezTo>
                  <a:cubicBezTo>
                    <a:pt x="241" y="8"/>
                    <a:pt x="234" y="1"/>
                    <a:pt x="224" y="0"/>
                  </a:cubicBezTo>
                  <a:close/>
                </a:path>
              </a:pathLst>
            </a:cu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grpSp>
      <p:cxnSp>
        <p:nvCxnSpPr>
          <p:cNvPr id="72" name="Straight Connector 63"/>
          <p:cNvCxnSpPr>
            <a:endCxn id="76" idx="2"/>
          </p:cNvCxnSpPr>
          <p:nvPr/>
        </p:nvCxnSpPr>
        <p:spPr>
          <a:xfrm flipH="1" flipV="1">
            <a:off x="4268618" y="2285368"/>
            <a:ext cx="21554" cy="1681861"/>
          </a:xfrm>
          <a:prstGeom prst="line">
            <a:avLst/>
          </a:prstGeom>
          <a:ln w="28575">
            <a:solidFill>
              <a:srgbClr val="F2C43A"/>
            </a:solidFill>
            <a:prstDash val="lg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73" name="Group 2"/>
          <p:cNvGrpSpPr/>
          <p:nvPr/>
        </p:nvGrpSpPr>
        <p:grpSpPr>
          <a:xfrm>
            <a:off x="3698270" y="1096537"/>
            <a:ext cx="1140696" cy="1188831"/>
            <a:chOff x="4423876" y="9238964"/>
            <a:chExt cx="3065494" cy="2930321"/>
          </a:xfrm>
        </p:grpSpPr>
        <p:sp>
          <p:nvSpPr>
            <p:cNvPr id="74" name="Oval 82"/>
            <p:cNvSpPr>
              <a:spLocks noChangeArrowheads="1"/>
            </p:cNvSpPr>
            <p:nvPr/>
          </p:nvSpPr>
          <p:spPr bwMode="auto">
            <a:xfrm>
              <a:off x="5228740" y="9238964"/>
              <a:ext cx="1455767" cy="1455767"/>
            </a:xfrm>
            <a:prstGeom prst="rect">
              <a:avLst/>
            </a:prstGeom>
            <a:solidFill>
              <a:srgbClr val="F2C43A"/>
            </a:solidFill>
            <a:ln w="180975">
              <a:noFill/>
            </a:ln>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grpSp>
          <p:nvGrpSpPr>
            <p:cNvPr id="75" name="Group 91"/>
            <p:cNvGrpSpPr/>
            <p:nvPr/>
          </p:nvGrpSpPr>
          <p:grpSpPr>
            <a:xfrm>
              <a:off x="5620073" y="9659666"/>
              <a:ext cx="673100" cy="614363"/>
              <a:chOff x="11047413" y="6575425"/>
              <a:chExt cx="673100" cy="614363"/>
            </a:xfrm>
            <a:solidFill>
              <a:schemeClr val="bg1"/>
            </a:solidFill>
          </p:grpSpPr>
          <p:sp>
            <p:nvSpPr>
              <p:cNvPr id="77" name="Freeform 47"/>
              <p:cNvSpPr>
                <a:spLocks noEditPoints="1"/>
              </p:cNvSpPr>
              <p:nvPr/>
            </p:nvSpPr>
            <p:spPr bwMode="auto">
              <a:xfrm>
                <a:off x="11168063" y="6575425"/>
                <a:ext cx="549275" cy="107950"/>
              </a:xfrm>
              <a:custGeom>
                <a:avLst/>
                <a:gdLst>
                  <a:gd name="T0" fmla="*/ 4 w 146"/>
                  <a:gd name="T1" fmla="*/ 29 h 29"/>
                  <a:gd name="T2" fmla="*/ 142 w 146"/>
                  <a:gd name="T3" fmla="*/ 29 h 29"/>
                  <a:gd name="T4" fmla="*/ 142 w 146"/>
                  <a:gd name="T5" fmla="*/ 29 h 29"/>
                  <a:gd name="T6" fmla="*/ 146 w 146"/>
                  <a:gd name="T7" fmla="*/ 25 h 29"/>
                  <a:gd name="T8" fmla="*/ 144 w 146"/>
                  <a:gd name="T9" fmla="*/ 22 h 29"/>
                  <a:gd name="T10" fmla="*/ 122 w 146"/>
                  <a:gd name="T11" fmla="*/ 1 h 29"/>
                  <a:gd name="T12" fmla="*/ 120 w 146"/>
                  <a:gd name="T13" fmla="*/ 0 h 29"/>
                  <a:gd name="T14" fmla="*/ 26 w 146"/>
                  <a:gd name="T15" fmla="*/ 0 h 29"/>
                  <a:gd name="T16" fmla="*/ 24 w 146"/>
                  <a:gd name="T17" fmla="*/ 1 h 29"/>
                  <a:gd name="T18" fmla="*/ 1 w 146"/>
                  <a:gd name="T19" fmla="*/ 23 h 29"/>
                  <a:gd name="T20" fmla="*/ 0 w 146"/>
                  <a:gd name="T21" fmla="*/ 27 h 29"/>
                  <a:gd name="T22" fmla="*/ 4 w 146"/>
                  <a:gd name="T23" fmla="*/ 29 h 29"/>
                  <a:gd name="T24" fmla="*/ 28 w 146"/>
                  <a:gd name="T25" fmla="*/ 7 h 29"/>
                  <a:gd name="T26" fmla="*/ 118 w 146"/>
                  <a:gd name="T27" fmla="*/ 7 h 29"/>
                  <a:gd name="T28" fmla="*/ 133 w 146"/>
                  <a:gd name="T29" fmla="*/ 22 h 29"/>
                  <a:gd name="T30" fmla="*/ 13 w 146"/>
                  <a:gd name="T31" fmla="*/ 22 h 29"/>
                  <a:gd name="T32" fmla="*/ 28 w 146"/>
                  <a:gd name="T33"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6" h="29">
                    <a:moveTo>
                      <a:pt x="4" y="29"/>
                    </a:moveTo>
                    <a:cubicBezTo>
                      <a:pt x="142" y="29"/>
                      <a:pt x="142" y="29"/>
                      <a:pt x="142" y="29"/>
                    </a:cubicBezTo>
                    <a:cubicBezTo>
                      <a:pt x="142" y="29"/>
                      <a:pt x="142" y="29"/>
                      <a:pt x="142" y="29"/>
                    </a:cubicBezTo>
                    <a:cubicBezTo>
                      <a:pt x="144" y="29"/>
                      <a:pt x="146" y="28"/>
                      <a:pt x="146" y="25"/>
                    </a:cubicBezTo>
                    <a:cubicBezTo>
                      <a:pt x="146" y="24"/>
                      <a:pt x="145" y="23"/>
                      <a:pt x="144" y="22"/>
                    </a:cubicBezTo>
                    <a:cubicBezTo>
                      <a:pt x="122" y="1"/>
                      <a:pt x="122" y="1"/>
                      <a:pt x="122" y="1"/>
                    </a:cubicBezTo>
                    <a:cubicBezTo>
                      <a:pt x="122" y="0"/>
                      <a:pt x="121" y="0"/>
                      <a:pt x="120" y="0"/>
                    </a:cubicBezTo>
                    <a:cubicBezTo>
                      <a:pt x="26" y="0"/>
                      <a:pt x="26" y="0"/>
                      <a:pt x="26" y="0"/>
                    </a:cubicBezTo>
                    <a:cubicBezTo>
                      <a:pt x="25" y="0"/>
                      <a:pt x="25" y="0"/>
                      <a:pt x="24" y="1"/>
                    </a:cubicBezTo>
                    <a:cubicBezTo>
                      <a:pt x="1" y="23"/>
                      <a:pt x="1" y="23"/>
                      <a:pt x="1" y="23"/>
                    </a:cubicBezTo>
                    <a:cubicBezTo>
                      <a:pt x="0" y="24"/>
                      <a:pt x="0" y="25"/>
                      <a:pt x="0" y="27"/>
                    </a:cubicBezTo>
                    <a:cubicBezTo>
                      <a:pt x="1" y="28"/>
                      <a:pt x="2" y="29"/>
                      <a:pt x="4" y="29"/>
                    </a:cubicBezTo>
                    <a:close/>
                    <a:moveTo>
                      <a:pt x="28" y="7"/>
                    </a:moveTo>
                    <a:cubicBezTo>
                      <a:pt x="118" y="7"/>
                      <a:pt x="118" y="7"/>
                      <a:pt x="118" y="7"/>
                    </a:cubicBezTo>
                    <a:cubicBezTo>
                      <a:pt x="133" y="22"/>
                      <a:pt x="133" y="22"/>
                      <a:pt x="133" y="22"/>
                    </a:cubicBezTo>
                    <a:cubicBezTo>
                      <a:pt x="13" y="22"/>
                      <a:pt x="13" y="22"/>
                      <a:pt x="13" y="22"/>
                    </a:cubicBezTo>
                    <a:lnTo>
                      <a:pt x="28"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78" name="Freeform 48"/>
              <p:cNvSpPr>
                <a:spLocks noEditPoints="1"/>
              </p:cNvSpPr>
              <p:nvPr/>
            </p:nvSpPr>
            <p:spPr bwMode="auto">
              <a:xfrm>
                <a:off x="11047413" y="6964363"/>
                <a:ext cx="673100" cy="225425"/>
              </a:xfrm>
              <a:custGeom>
                <a:avLst/>
                <a:gdLst>
                  <a:gd name="T0" fmla="*/ 173 w 179"/>
                  <a:gd name="T1" fmla="*/ 13 h 60"/>
                  <a:gd name="T2" fmla="*/ 160 w 179"/>
                  <a:gd name="T3" fmla="*/ 12 h 60"/>
                  <a:gd name="T4" fmla="*/ 131 w 179"/>
                  <a:gd name="T5" fmla="*/ 25 h 60"/>
                  <a:gd name="T6" fmla="*/ 124 w 179"/>
                  <a:gd name="T7" fmla="*/ 21 h 60"/>
                  <a:gd name="T8" fmla="*/ 83 w 179"/>
                  <a:gd name="T9" fmla="*/ 9 h 60"/>
                  <a:gd name="T10" fmla="*/ 38 w 179"/>
                  <a:gd name="T11" fmla="*/ 9 h 60"/>
                  <a:gd name="T12" fmla="*/ 38 w 179"/>
                  <a:gd name="T13" fmla="*/ 4 h 60"/>
                  <a:gd name="T14" fmla="*/ 34 w 179"/>
                  <a:gd name="T15" fmla="*/ 0 h 60"/>
                  <a:gd name="T16" fmla="*/ 4 w 179"/>
                  <a:gd name="T17" fmla="*/ 0 h 60"/>
                  <a:gd name="T18" fmla="*/ 0 w 179"/>
                  <a:gd name="T19" fmla="*/ 4 h 60"/>
                  <a:gd name="T20" fmla="*/ 0 w 179"/>
                  <a:gd name="T21" fmla="*/ 57 h 60"/>
                  <a:gd name="T22" fmla="*/ 4 w 179"/>
                  <a:gd name="T23" fmla="*/ 60 h 60"/>
                  <a:gd name="T24" fmla="*/ 34 w 179"/>
                  <a:gd name="T25" fmla="*/ 60 h 60"/>
                  <a:gd name="T26" fmla="*/ 38 w 179"/>
                  <a:gd name="T27" fmla="*/ 57 h 60"/>
                  <a:gd name="T28" fmla="*/ 38 w 179"/>
                  <a:gd name="T29" fmla="*/ 49 h 60"/>
                  <a:gd name="T30" fmla="*/ 38 w 179"/>
                  <a:gd name="T31" fmla="*/ 49 h 60"/>
                  <a:gd name="T32" fmla="*/ 54 w 179"/>
                  <a:gd name="T33" fmla="*/ 47 h 60"/>
                  <a:gd name="T34" fmla="*/ 107 w 179"/>
                  <a:gd name="T35" fmla="*/ 59 h 60"/>
                  <a:gd name="T36" fmla="*/ 127 w 179"/>
                  <a:gd name="T37" fmla="*/ 56 h 60"/>
                  <a:gd name="T38" fmla="*/ 171 w 179"/>
                  <a:gd name="T39" fmla="*/ 36 h 60"/>
                  <a:gd name="T40" fmla="*/ 179 w 179"/>
                  <a:gd name="T41" fmla="*/ 25 h 60"/>
                  <a:gd name="T42" fmla="*/ 173 w 179"/>
                  <a:gd name="T43" fmla="*/ 13 h 60"/>
                  <a:gd name="T44" fmla="*/ 30 w 179"/>
                  <a:gd name="T45" fmla="*/ 53 h 60"/>
                  <a:gd name="T46" fmla="*/ 8 w 179"/>
                  <a:gd name="T47" fmla="*/ 53 h 60"/>
                  <a:gd name="T48" fmla="*/ 8 w 179"/>
                  <a:gd name="T49" fmla="*/ 8 h 60"/>
                  <a:gd name="T50" fmla="*/ 30 w 179"/>
                  <a:gd name="T51" fmla="*/ 8 h 60"/>
                  <a:gd name="T52" fmla="*/ 30 w 179"/>
                  <a:gd name="T53" fmla="*/ 53 h 60"/>
                  <a:gd name="T54" fmla="*/ 168 w 179"/>
                  <a:gd name="T55" fmla="*/ 29 h 60"/>
                  <a:gd name="T56" fmla="*/ 124 w 179"/>
                  <a:gd name="T57" fmla="*/ 49 h 60"/>
                  <a:gd name="T58" fmla="*/ 57 w 179"/>
                  <a:gd name="T59" fmla="*/ 40 h 60"/>
                  <a:gd name="T60" fmla="*/ 38 w 179"/>
                  <a:gd name="T61" fmla="*/ 41 h 60"/>
                  <a:gd name="T62" fmla="*/ 38 w 179"/>
                  <a:gd name="T63" fmla="*/ 16 h 60"/>
                  <a:gd name="T64" fmla="*/ 81 w 179"/>
                  <a:gd name="T65" fmla="*/ 16 h 60"/>
                  <a:gd name="T66" fmla="*/ 122 w 179"/>
                  <a:gd name="T67" fmla="*/ 28 h 60"/>
                  <a:gd name="T68" fmla="*/ 126 w 179"/>
                  <a:gd name="T69" fmla="*/ 31 h 60"/>
                  <a:gd name="T70" fmla="*/ 126 w 179"/>
                  <a:gd name="T71" fmla="*/ 32 h 60"/>
                  <a:gd name="T72" fmla="*/ 126 w 179"/>
                  <a:gd name="T73" fmla="*/ 32 h 60"/>
                  <a:gd name="T74" fmla="*/ 126 w 179"/>
                  <a:gd name="T75" fmla="*/ 35 h 60"/>
                  <a:gd name="T76" fmla="*/ 124 w 179"/>
                  <a:gd name="T77" fmla="*/ 39 h 60"/>
                  <a:gd name="T78" fmla="*/ 119 w 179"/>
                  <a:gd name="T79" fmla="*/ 39 h 60"/>
                  <a:gd name="T80" fmla="*/ 76 w 179"/>
                  <a:gd name="T81" fmla="*/ 26 h 60"/>
                  <a:gd name="T82" fmla="*/ 71 w 179"/>
                  <a:gd name="T83" fmla="*/ 29 h 60"/>
                  <a:gd name="T84" fmla="*/ 74 w 179"/>
                  <a:gd name="T85" fmla="*/ 34 h 60"/>
                  <a:gd name="T86" fmla="*/ 117 w 179"/>
                  <a:gd name="T87" fmla="*/ 46 h 60"/>
                  <a:gd name="T88" fmla="*/ 121 w 179"/>
                  <a:gd name="T89" fmla="*/ 47 h 60"/>
                  <a:gd name="T90" fmla="*/ 128 w 179"/>
                  <a:gd name="T91" fmla="*/ 45 h 60"/>
                  <a:gd name="T92" fmla="*/ 133 w 179"/>
                  <a:gd name="T93" fmla="*/ 38 h 60"/>
                  <a:gd name="T94" fmla="*/ 134 w 179"/>
                  <a:gd name="T95" fmla="*/ 32 h 60"/>
                  <a:gd name="T96" fmla="*/ 163 w 179"/>
                  <a:gd name="T97" fmla="*/ 19 h 60"/>
                  <a:gd name="T98" fmla="*/ 169 w 179"/>
                  <a:gd name="T99" fmla="*/ 19 h 60"/>
                  <a:gd name="T100" fmla="*/ 171 w 179"/>
                  <a:gd name="T101" fmla="*/ 25 h 60"/>
                  <a:gd name="T102" fmla="*/ 168 w 179"/>
                  <a:gd name="T103" fmla="*/ 2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9" h="60">
                    <a:moveTo>
                      <a:pt x="173" y="13"/>
                    </a:moveTo>
                    <a:cubicBezTo>
                      <a:pt x="169" y="10"/>
                      <a:pt x="165" y="10"/>
                      <a:pt x="160" y="12"/>
                    </a:cubicBezTo>
                    <a:cubicBezTo>
                      <a:pt x="131" y="25"/>
                      <a:pt x="131" y="25"/>
                      <a:pt x="131" y="25"/>
                    </a:cubicBezTo>
                    <a:cubicBezTo>
                      <a:pt x="129" y="24"/>
                      <a:pt x="127" y="22"/>
                      <a:pt x="124" y="21"/>
                    </a:cubicBezTo>
                    <a:cubicBezTo>
                      <a:pt x="83" y="9"/>
                      <a:pt x="83" y="9"/>
                      <a:pt x="83" y="9"/>
                    </a:cubicBezTo>
                    <a:cubicBezTo>
                      <a:pt x="76" y="7"/>
                      <a:pt x="57" y="6"/>
                      <a:pt x="38" y="9"/>
                    </a:cubicBezTo>
                    <a:cubicBezTo>
                      <a:pt x="38" y="4"/>
                      <a:pt x="38" y="4"/>
                      <a:pt x="38" y="4"/>
                    </a:cubicBezTo>
                    <a:cubicBezTo>
                      <a:pt x="38" y="2"/>
                      <a:pt x="36" y="0"/>
                      <a:pt x="34" y="0"/>
                    </a:cubicBezTo>
                    <a:cubicBezTo>
                      <a:pt x="4" y="0"/>
                      <a:pt x="4" y="0"/>
                      <a:pt x="4" y="0"/>
                    </a:cubicBezTo>
                    <a:cubicBezTo>
                      <a:pt x="2" y="0"/>
                      <a:pt x="0" y="2"/>
                      <a:pt x="0" y="4"/>
                    </a:cubicBezTo>
                    <a:cubicBezTo>
                      <a:pt x="0" y="57"/>
                      <a:pt x="0" y="57"/>
                      <a:pt x="0" y="57"/>
                    </a:cubicBezTo>
                    <a:cubicBezTo>
                      <a:pt x="0" y="59"/>
                      <a:pt x="2" y="60"/>
                      <a:pt x="4" y="60"/>
                    </a:cubicBezTo>
                    <a:cubicBezTo>
                      <a:pt x="34" y="60"/>
                      <a:pt x="34" y="60"/>
                      <a:pt x="34" y="60"/>
                    </a:cubicBezTo>
                    <a:cubicBezTo>
                      <a:pt x="36" y="60"/>
                      <a:pt x="38" y="59"/>
                      <a:pt x="38" y="57"/>
                    </a:cubicBezTo>
                    <a:cubicBezTo>
                      <a:pt x="38" y="49"/>
                      <a:pt x="38" y="49"/>
                      <a:pt x="38" y="49"/>
                    </a:cubicBezTo>
                    <a:cubicBezTo>
                      <a:pt x="38" y="49"/>
                      <a:pt x="38" y="49"/>
                      <a:pt x="38" y="49"/>
                    </a:cubicBezTo>
                    <a:cubicBezTo>
                      <a:pt x="43" y="47"/>
                      <a:pt x="50" y="45"/>
                      <a:pt x="54" y="47"/>
                    </a:cubicBezTo>
                    <a:cubicBezTo>
                      <a:pt x="74" y="56"/>
                      <a:pt x="93" y="59"/>
                      <a:pt x="107" y="59"/>
                    </a:cubicBezTo>
                    <a:cubicBezTo>
                      <a:pt x="116" y="59"/>
                      <a:pt x="124" y="57"/>
                      <a:pt x="127" y="56"/>
                    </a:cubicBezTo>
                    <a:cubicBezTo>
                      <a:pt x="171" y="36"/>
                      <a:pt x="171" y="36"/>
                      <a:pt x="171" y="36"/>
                    </a:cubicBezTo>
                    <a:cubicBezTo>
                      <a:pt x="175" y="34"/>
                      <a:pt x="178" y="30"/>
                      <a:pt x="179" y="25"/>
                    </a:cubicBezTo>
                    <a:cubicBezTo>
                      <a:pt x="179" y="21"/>
                      <a:pt x="177" y="16"/>
                      <a:pt x="173" y="13"/>
                    </a:cubicBezTo>
                    <a:close/>
                    <a:moveTo>
                      <a:pt x="30" y="53"/>
                    </a:moveTo>
                    <a:cubicBezTo>
                      <a:pt x="8" y="53"/>
                      <a:pt x="8" y="53"/>
                      <a:pt x="8" y="53"/>
                    </a:cubicBezTo>
                    <a:cubicBezTo>
                      <a:pt x="8" y="8"/>
                      <a:pt x="8" y="8"/>
                      <a:pt x="8" y="8"/>
                    </a:cubicBezTo>
                    <a:cubicBezTo>
                      <a:pt x="30" y="8"/>
                      <a:pt x="30" y="8"/>
                      <a:pt x="30" y="8"/>
                    </a:cubicBezTo>
                    <a:lnTo>
                      <a:pt x="30" y="53"/>
                    </a:lnTo>
                    <a:close/>
                    <a:moveTo>
                      <a:pt x="168" y="29"/>
                    </a:moveTo>
                    <a:cubicBezTo>
                      <a:pt x="124" y="49"/>
                      <a:pt x="124" y="49"/>
                      <a:pt x="124" y="49"/>
                    </a:cubicBezTo>
                    <a:cubicBezTo>
                      <a:pt x="118" y="52"/>
                      <a:pt x="90" y="55"/>
                      <a:pt x="57" y="40"/>
                    </a:cubicBezTo>
                    <a:cubicBezTo>
                      <a:pt x="52" y="37"/>
                      <a:pt x="44" y="39"/>
                      <a:pt x="38" y="41"/>
                    </a:cubicBezTo>
                    <a:cubicBezTo>
                      <a:pt x="38" y="16"/>
                      <a:pt x="38" y="16"/>
                      <a:pt x="38" y="16"/>
                    </a:cubicBezTo>
                    <a:cubicBezTo>
                      <a:pt x="57" y="13"/>
                      <a:pt x="75" y="15"/>
                      <a:pt x="81" y="16"/>
                    </a:cubicBezTo>
                    <a:cubicBezTo>
                      <a:pt x="122" y="28"/>
                      <a:pt x="122" y="28"/>
                      <a:pt x="122" y="28"/>
                    </a:cubicBezTo>
                    <a:cubicBezTo>
                      <a:pt x="124" y="29"/>
                      <a:pt x="125" y="30"/>
                      <a:pt x="126" y="31"/>
                    </a:cubicBezTo>
                    <a:cubicBezTo>
                      <a:pt x="126" y="31"/>
                      <a:pt x="126" y="32"/>
                      <a:pt x="126" y="32"/>
                    </a:cubicBezTo>
                    <a:cubicBezTo>
                      <a:pt x="126" y="32"/>
                      <a:pt x="126" y="32"/>
                      <a:pt x="126" y="32"/>
                    </a:cubicBezTo>
                    <a:cubicBezTo>
                      <a:pt x="126" y="33"/>
                      <a:pt x="126" y="34"/>
                      <a:pt x="126" y="35"/>
                    </a:cubicBezTo>
                    <a:cubicBezTo>
                      <a:pt x="126" y="37"/>
                      <a:pt x="125" y="38"/>
                      <a:pt x="124" y="39"/>
                    </a:cubicBezTo>
                    <a:cubicBezTo>
                      <a:pt x="122" y="40"/>
                      <a:pt x="121" y="40"/>
                      <a:pt x="119" y="39"/>
                    </a:cubicBezTo>
                    <a:cubicBezTo>
                      <a:pt x="76" y="26"/>
                      <a:pt x="76" y="26"/>
                      <a:pt x="76" y="26"/>
                    </a:cubicBezTo>
                    <a:cubicBezTo>
                      <a:pt x="74" y="26"/>
                      <a:pt x="72" y="27"/>
                      <a:pt x="71" y="29"/>
                    </a:cubicBezTo>
                    <a:cubicBezTo>
                      <a:pt x="71" y="31"/>
                      <a:pt x="72" y="33"/>
                      <a:pt x="74" y="34"/>
                    </a:cubicBezTo>
                    <a:cubicBezTo>
                      <a:pt x="117" y="46"/>
                      <a:pt x="117" y="46"/>
                      <a:pt x="117" y="46"/>
                    </a:cubicBezTo>
                    <a:cubicBezTo>
                      <a:pt x="118" y="47"/>
                      <a:pt x="120" y="47"/>
                      <a:pt x="121" y="47"/>
                    </a:cubicBezTo>
                    <a:cubicBezTo>
                      <a:pt x="123" y="47"/>
                      <a:pt x="126" y="46"/>
                      <a:pt x="128" y="45"/>
                    </a:cubicBezTo>
                    <a:cubicBezTo>
                      <a:pt x="130" y="43"/>
                      <a:pt x="132" y="41"/>
                      <a:pt x="133" y="38"/>
                    </a:cubicBezTo>
                    <a:cubicBezTo>
                      <a:pt x="134" y="36"/>
                      <a:pt x="134" y="34"/>
                      <a:pt x="134" y="32"/>
                    </a:cubicBezTo>
                    <a:cubicBezTo>
                      <a:pt x="163" y="19"/>
                      <a:pt x="163" y="19"/>
                      <a:pt x="163" y="19"/>
                    </a:cubicBezTo>
                    <a:cubicBezTo>
                      <a:pt x="165" y="18"/>
                      <a:pt x="167" y="18"/>
                      <a:pt x="169" y="19"/>
                    </a:cubicBezTo>
                    <a:cubicBezTo>
                      <a:pt x="170" y="20"/>
                      <a:pt x="171" y="23"/>
                      <a:pt x="171" y="25"/>
                    </a:cubicBezTo>
                    <a:cubicBezTo>
                      <a:pt x="171" y="27"/>
                      <a:pt x="170" y="28"/>
                      <a:pt x="168"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79" name="Freeform 49"/>
              <p:cNvSpPr>
                <a:spLocks/>
              </p:cNvSpPr>
              <p:nvPr/>
            </p:nvSpPr>
            <p:spPr bwMode="auto">
              <a:xfrm>
                <a:off x="11168063" y="6710363"/>
                <a:ext cx="549275" cy="85725"/>
              </a:xfrm>
              <a:custGeom>
                <a:avLst/>
                <a:gdLst>
                  <a:gd name="T0" fmla="*/ 22 w 146"/>
                  <a:gd name="T1" fmla="*/ 2 h 23"/>
                  <a:gd name="T2" fmla="*/ 16 w 146"/>
                  <a:gd name="T3" fmla="*/ 2 h 23"/>
                  <a:gd name="T4" fmla="*/ 1 w 146"/>
                  <a:gd name="T5" fmla="*/ 17 h 23"/>
                  <a:gd name="T6" fmla="*/ 0 w 146"/>
                  <a:gd name="T7" fmla="*/ 21 h 23"/>
                  <a:gd name="T8" fmla="*/ 4 w 146"/>
                  <a:gd name="T9" fmla="*/ 23 h 23"/>
                  <a:gd name="T10" fmla="*/ 142 w 146"/>
                  <a:gd name="T11" fmla="*/ 23 h 23"/>
                  <a:gd name="T12" fmla="*/ 146 w 146"/>
                  <a:gd name="T13" fmla="*/ 21 h 23"/>
                  <a:gd name="T14" fmla="*/ 145 w 146"/>
                  <a:gd name="T15" fmla="*/ 17 h 23"/>
                  <a:gd name="T16" fmla="*/ 130 w 146"/>
                  <a:gd name="T17" fmla="*/ 2 h 23"/>
                  <a:gd name="T18" fmla="*/ 124 w 146"/>
                  <a:gd name="T19" fmla="*/ 2 h 23"/>
                  <a:gd name="T20" fmla="*/ 124 w 146"/>
                  <a:gd name="T21" fmla="*/ 7 h 23"/>
                  <a:gd name="T22" fmla="*/ 133 w 146"/>
                  <a:gd name="T23" fmla="*/ 16 h 23"/>
                  <a:gd name="T24" fmla="*/ 13 w 146"/>
                  <a:gd name="T25" fmla="*/ 16 h 23"/>
                  <a:gd name="T26" fmla="*/ 22 w 146"/>
                  <a:gd name="T27" fmla="*/ 7 h 23"/>
                  <a:gd name="T28" fmla="*/ 22 w 146"/>
                  <a:gd name="T29"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 h="23">
                    <a:moveTo>
                      <a:pt x="22" y="2"/>
                    </a:moveTo>
                    <a:cubicBezTo>
                      <a:pt x="20" y="1"/>
                      <a:pt x="18" y="0"/>
                      <a:pt x="16" y="2"/>
                    </a:cubicBezTo>
                    <a:cubicBezTo>
                      <a:pt x="1" y="17"/>
                      <a:pt x="1" y="17"/>
                      <a:pt x="1" y="17"/>
                    </a:cubicBezTo>
                    <a:cubicBezTo>
                      <a:pt x="0" y="18"/>
                      <a:pt x="0" y="19"/>
                      <a:pt x="0" y="21"/>
                    </a:cubicBezTo>
                    <a:cubicBezTo>
                      <a:pt x="1" y="22"/>
                      <a:pt x="2" y="23"/>
                      <a:pt x="4" y="23"/>
                    </a:cubicBezTo>
                    <a:cubicBezTo>
                      <a:pt x="142" y="23"/>
                      <a:pt x="142" y="23"/>
                      <a:pt x="142" y="23"/>
                    </a:cubicBezTo>
                    <a:cubicBezTo>
                      <a:pt x="144" y="23"/>
                      <a:pt x="145" y="22"/>
                      <a:pt x="146" y="21"/>
                    </a:cubicBezTo>
                    <a:cubicBezTo>
                      <a:pt x="146" y="19"/>
                      <a:pt x="146" y="18"/>
                      <a:pt x="145" y="17"/>
                    </a:cubicBezTo>
                    <a:cubicBezTo>
                      <a:pt x="130" y="2"/>
                      <a:pt x="130" y="2"/>
                      <a:pt x="130" y="2"/>
                    </a:cubicBezTo>
                    <a:cubicBezTo>
                      <a:pt x="128" y="0"/>
                      <a:pt x="126" y="0"/>
                      <a:pt x="124" y="2"/>
                    </a:cubicBezTo>
                    <a:cubicBezTo>
                      <a:pt x="123" y="3"/>
                      <a:pt x="123" y="6"/>
                      <a:pt x="124" y="7"/>
                    </a:cubicBezTo>
                    <a:cubicBezTo>
                      <a:pt x="133" y="16"/>
                      <a:pt x="133" y="16"/>
                      <a:pt x="133" y="16"/>
                    </a:cubicBezTo>
                    <a:cubicBezTo>
                      <a:pt x="13" y="16"/>
                      <a:pt x="13" y="16"/>
                      <a:pt x="13" y="16"/>
                    </a:cubicBezTo>
                    <a:cubicBezTo>
                      <a:pt x="22" y="7"/>
                      <a:pt x="22" y="7"/>
                      <a:pt x="22" y="7"/>
                    </a:cubicBezTo>
                    <a:cubicBezTo>
                      <a:pt x="23" y="6"/>
                      <a:pt x="23" y="3"/>
                      <a:pt x="2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80" name="Freeform 50"/>
              <p:cNvSpPr>
                <a:spLocks/>
              </p:cNvSpPr>
              <p:nvPr/>
            </p:nvSpPr>
            <p:spPr bwMode="auto">
              <a:xfrm>
                <a:off x="11168063" y="6823075"/>
                <a:ext cx="549275" cy="85725"/>
              </a:xfrm>
              <a:custGeom>
                <a:avLst/>
                <a:gdLst>
                  <a:gd name="T0" fmla="*/ 4 w 146"/>
                  <a:gd name="T1" fmla="*/ 23 h 23"/>
                  <a:gd name="T2" fmla="*/ 142 w 146"/>
                  <a:gd name="T3" fmla="*/ 23 h 23"/>
                  <a:gd name="T4" fmla="*/ 146 w 146"/>
                  <a:gd name="T5" fmla="*/ 21 h 23"/>
                  <a:gd name="T6" fmla="*/ 145 w 146"/>
                  <a:gd name="T7" fmla="*/ 17 h 23"/>
                  <a:gd name="T8" fmla="*/ 130 w 146"/>
                  <a:gd name="T9" fmla="*/ 2 h 23"/>
                  <a:gd name="T10" fmla="*/ 124 w 146"/>
                  <a:gd name="T11" fmla="*/ 2 h 23"/>
                  <a:gd name="T12" fmla="*/ 124 w 146"/>
                  <a:gd name="T13" fmla="*/ 7 h 23"/>
                  <a:gd name="T14" fmla="*/ 133 w 146"/>
                  <a:gd name="T15" fmla="*/ 16 h 23"/>
                  <a:gd name="T16" fmla="*/ 13 w 146"/>
                  <a:gd name="T17" fmla="*/ 16 h 23"/>
                  <a:gd name="T18" fmla="*/ 22 w 146"/>
                  <a:gd name="T19" fmla="*/ 7 h 23"/>
                  <a:gd name="T20" fmla="*/ 22 w 146"/>
                  <a:gd name="T21" fmla="*/ 2 h 23"/>
                  <a:gd name="T22" fmla="*/ 16 w 146"/>
                  <a:gd name="T23" fmla="*/ 2 h 23"/>
                  <a:gd name="T24" fmla="*/ 1 w 146"/>
                  <a:gd name="T25" fmla="*/ 17 h 23"/>
                  <a:gd name="T26" fmla="*/ 0 w 146"/>
                  <a:gd name="T27" fmla="*/ 21 h 23"/>
                  <a:gd name="T28" fmla="*/ 4 w 146"/>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 h="23">
                    <a:moveTo>
                      <a:pt x="4" y="23"/>
                    </a:moveTo>
                    <a:cubicBezTo>
                      <a:pt x="142" y="23"/>
                      <a:pt x="142" y="23"/>
                      <a:pt x="142" y="23"/>
                    </a:cubicBezTo>
                    <a:cubicBezTo>
                      <a:pt x="144" y="23"/>
                      <a:pt x="145" y="22"/>
                      <a:pt x="146" y="21"/>
                    </a:cubicBezTo>
                    <a:cubicBezTo>
                      <a:pt x="146" y="19"/>
                      <a:pt x="146" y="18"/>
                      <a:pt x="145" y="17"/>
                    </a:cubicBezTo>
                    <a:cubicBezTo>
                      <a:pt x="130" y="2"/>
                      <a:pt x="130" y="2"/>
                      <a:pt x="130" y="2"/>
                    </a:cubicBezTo>
                    <a:cubicBezTo>
                      <a:pt x="128" y="0"/>
                      <a:pt x="126" y="0"/>
                      <a:pt x="124" y="2"/>
                    </a:cubicBezTo>
                    <a:cubicBezTo>
                      <a:pt x="123" y="3"/>
                      <a:pt x="123" y="6"/>
                      <a:pt x="124" y="7"/>
                    </a:cubicBezTo>
                    <a:cubicBezTo>
                      <a:pt x="133" y="16"/>
                      <a:pt x="133" y="16"/>
                      <a:pt x="133" y="16"/>
                    </a:cubicBezTo>
                    <a:cubicBezTo>
                      <a:pt x="13" y="16"/>
                      <a:pt x="13" y="16"/>
                      <a:pt x="13" y="16"/>
                    </a:cubicBezTo>
                    <a:cubicBezTo>
                      <a:pt x="22" y="7"/>
                      <a:pt x="22" y="7"/>
                      <a:pt x="22" y="7"/>
                    </a:cubicBezTo>
                    <a:cubicBezTo>
                      <a:pt x="23" y="6"/>
                      <a:pt x="23" y="3"/>
                      <a:pt x="22" y="2"/>
                    </a:cubicBezTo>
                    <a:cubicBezTo>
                      <a:pt x="20" y="0"/>
                      <a:pt x="18" y="0"/>
                      <a:pt x="16" y="2"/>
                    </a:cubicBezTo>
                    <a:cubicBezTo>
                      <a:pt x="1" y="17"/>
                      <a:pt x="1" y="17"/>
                      <a:pt x="1" y="17"/>
                    </a:cubicBezTo>
                    <a:cubicBezTo>
                      <a:pt x="0" y="18"/>
                      <a:pt x="0" y="19"/>
                      <a:pt x="0" y="21"/>
                    </a:cubicBezTo>
                    <a:cubicBezTo>
                      <a:pt x="1" y="22"/>
                      <a:pt x="2" y="23"/>
                      <a:pt x="4"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grpSp>
        <p:sp>
          <p:nvSpPr>
            <p:cNvPr id="76" name="TextBox 111"/>
            <p:cNvSpPr txBox="1"/>
            <p:nvPr/>
          </p:nvSpPr>
          <p:spPr>
            <a:xfrm>
              <a:off x="4423876" y="10689970"/>
              <a:ext cx="3065494" cy="1479315"/>
            </a:xfrm>
            <a:prstGeom prst="rect">
              <a:avLst/>
            </a:prstGeom>
            <a:noFill/>
          </p:spPr>
          <p:txBody>
            <a:bodyPr wrap="square" lIns="182877" tIns="91437" rIns="182877" bIns="91437" rtlCol="0">
              <a:spAutoFit/>
            </a:bodyPr>
            <a:lstStyle/>
            <a:p>
              <a:pPr algn="ctr"/>
              <a:r>
                <a:rPr lang="en-US" sz="900" dirty="0">
                  <a:solidFill>
                    <a:srgbClr val="595959"/>
                  </a:solidFill>
                  <a:latin typeface="Lato" panose="020F0502020204030203" pitchFamily="34" charset="0"/>
                  <a:ea typeface="Lato" panose="020F0502020204030203" pitchFamily="34" charset="0"/>
                  <a:cs typeface="Lato" panose="020F0502020204030203" pitchFamily="34" charset="0"/>
                </a:rPr>
                <a:t>Path generator from 3D design file</a:t>
              </a:r>
            </a:p>
          </p:txBody>
        </p:sp>
      </p:grpSp>
      <p:cxnSp>
        <p:nvCxnSpPr>
          <p:cNvPr id="81" name="Straight Connector 50"/>
          <p:cNvCxnSpPr/>
          <p:nvPr/>
        </p:nvCxnSpPr>
        <p:spPr>
          <a:xfrm flipV="1">
            <a:off x="6392134" y="2042722"/>
            <a:ext cx="0" cy="733130"/>
          </a:xfrm>
          <a:prstGeom prst="line">
            <a:avLst/>
          </a:prstGeom>
          <a:ln w="28575">
            <a:solidFill>
              <a:srgbClr val="92D050"/>
            </a:solidFill>
            <a:prstDash val="lg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2" name="Group 1"/>
          <p:cNvGrpSpPr/>
          <p:nvPr/>
        </p:nvGrpSpPr>
        <p:grpSpPr>
          <a:xfrm>
            <a:off x="5827318" y="939375"/>
            <a:ext cx="1141200" cy="1130478"/>
            <a:chOff x="1149933" y="7887610"/>
            <a:chExt cx="3065494" cy="3727616"/>
          </a:xfrm>
        </p:grpSpPr>
        <p:sp>
          <p:nvSpPr>
            <p:cNvPr id="83" name="Oval 82"/>
            <p:cNvSpPr>
              <a:spLocks noChangeArrowheads="1"/>
            </p:cNvSpPr>
            <p:nvPr/>
          </p:nvSpPr>
          <p:spPr bwMode="auto">
            <a:xfrm>
              <a:off x="2037086" y="7887610"/>
              <a:ext cx="1455766" cy="1946774"/>
            </a:xfrm>
            <a:prstGeom prst="rect">
              <a:avLst/>
            </a:prstGeom>
            <a:solidFill>
              <a:srgbClr val="92D050"/>
            </a:solidFill>
            <a:ln w="180975">
              <a:noFill/>
            </a:ln>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84" name="TextBox 49"/>
            <p:cNvSpPr txBox="1"/>
            <p:nvPr/>
          </p:nvSpPr>
          <p:spPr>
            <a:xfrm>
              <a:off x="1149933" y="9636277"/>
              <a:ext cx="3065494" cy="1978949"/>
            </a:xfrm>
            <a:prstGeom prst="rect">
              <a:avLst/>
            </a:prstGeom>
            <a:noFill/>
          </p:spPr>
          <p:txBody>
            <a:bodyPr wrap="square" lIns="182877" tIns="91437" rIns="182877" bIns="91437" rtlCol="0">
              <a:spAutoFit/>
            </a:bodyPr>
            <a:lstStyle/>
            <a:p>
              <a:pPr algn="ctr"/>
              <a:r>
                <a:rPr lang="en-US" sz="900" dirty="0">
                  <a:solidFill>
                    <a:srgbClr val="595959"/>
                  </a:solidFill>
                  <a:latin typeface="Lato" panose="020F0502020204030203" pitchFamily="34" charset="0"/>
                  <a:ea typeface="Lato" panose="020F0502020204030203" pitchFamily="34" charset="0"/>
                  <a:cs typeface="Lato" panose="020F0502020204030203" pitchFamily="34" charset="0"/>
                </a:rPr>
                <a:t>Our postprocessor for robot script</a:t>
              </a:r>
            </a:p>
          </p:txBody>
        </p:sp>
        <p:grpSp>
          <p:nvGrpSpPr>
            <p:cNvPr id="85" name="Group 80"/>
            <p:cNvGrpSpPr/>
            <p:nvPr/>
          </p:nvGrpSpPr>
          <p:grpSpPr>
            <a:xfrm>
              <a:off x="2491919" y="8501181"/>
              <a:ext cx="546100" cy="671511"/>
              <a:chOff x="11245851" y="9561513"/>
              <a:chExt cx="546100" cy="671511"/>
            </a:xfrm>
            <a:solidFill>
              <a:schemeClr val="bg1"/>
            </a:solidFill>
          </p:grpSpPr>
          <p:sp>
            <p:nvSpPr>
              <p:cNvPr id="86" name="Freeform 17"/>
              <p:cNvSpPr>
                <a:spLocks noEditPoints="1"/>
              </p:cNvSpPr>
              <p:nvPr/>
            </p:nvSpPr>
            <p:spPr bwMode="auto">
              <a:xfrm>
                <a:off x="11377613" y="10113963"/>
                <a:ext cx="73025" cy="71438"/>
              </a:xfrm>
              <a:custGeom>
                <a:avLst/>
                <a:gdLst>
                  <a:gd name="T0" fmla="*/ 9 w 19"/>
                  <a:gd name="T1" fmla="*/ 0 h 19"/>
                  <a:gd name="T2" fmla="*/ 3 w 19"/>
                  <a:gd name="T3" fmla="*/ 3 h 19"/>
                  <a:gd name="T4" fmla="*/ 0 w 19"/>
                  <a:gd name="T5" fmla="*/ 10 h 19"/>
                  <a:gd name="T6" fmla="*/ 9 w 19"/>
                  <a:gd name="T7" fmla="*/ 19 h 19"/>
                  <a:gd name="T8" fmla="*/ 19 w 19"/>
                  <a:gd name="T9" fmla="*/ 10 h 19"/>
                  <a:gd name="T10" fmla="*/ 9 w 19"/>
                  <a:gd name="T11" fmla="*/ 0 h 19"/>
                  <a:gd name="T12" fmla="*/ 7 w 19"/>
                  <a:gd name="T13" fmla="*/ 10 h 19"/>
                  <a:gd name="T14" fmla="*/ 8 w 19"/>
                  <a:gd name="T15" fmla="*/ 8 h 19"/>
                  <a:gd name="T16" fmla="*/ 9 w 19"/>
                  <a:gd name="T17" fmla="*/ 8 h 19"/>
                  <a:gd name="T18" fmla="*/ 11 w 19"/>
                  <a:gd name="T19" fmla="*/ 10 h 19"/>
                  <a:gd name="T20" fmla="*/ 7 w 19"/>
                  <a:gd name="T21"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9">
                    <a:moveTo>
                      <a:pt x="9" y="0"/>
                    </a:moveTo>
                    <a:cubicBezTo>
                      <a:pt x="7" y="0"/>
                      <a:pt x="4" y="1"/>
                      <a:pt x="3" y="3"/>
                    </a:cubicBezTo>
                    <a:cubicBezTo>
                      <a:pt x="1" y="5"/>
                      <a:pt x="0" y="7"/>
                      <a:pt x="0" y="10"/>
                    </a:cubicBezTo>
                    <a:cubicBezTo>
                      <a:pt x="0" y="15"/>
                      <a:pt x="4" y="19"/>
                      <a:pt x="9" y="19"/>
                    </a:cubicBezTo>
                    <a:cubicBezTo>
                      <a:pt x="14" y="19"/>
                      <a:pt x="19" y="15"/>
                      <a:pt x="19" y="10"/>
                    </a:cubicBezTo>
                    <a:cubicBezTo>
                      <a:pt x="19" y="5"/>
                      <a:pt x="14" y="0"/>
                      <a:pt x="9" y="0"/>
                    </a:cubicBezTo>
                    <a:close/>
                    <a:moveTo>
                      <a:pt x="7" y="10"/>
                    </a:moveTo>
                    <a:cubicBezTo>
                      <a:pt x="7" y="9"/>
                      <a:pt x="8" y="9"/>
                      <a:pt x="8" y="8"/>
                    </a:cubicBezTo>
                    <a:cubicBezTo>
                      <a:pt x="8" y="8"/>
                      <a:pt x="9" y="8"/>
                      <a:pt x="9" y="8"/>
                    </a:cubicBezTo>
                    <a:cubicBezTo>
                      <a:pt x="10" y="8"/>
                      <a:pt x="11" y="9"/>
                      <a:pt x="11" y="10"/>
                    </a:cubicBezTo>
                    <a:cubicBezTo>
                      <a:pt x="11" y="12"/>
                      <a:pt x="7" y="12"/>
                      <a:pt x="7"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87" name="Freeform 18"/>
              <p:cNvSpPr>
                <a:spLocks noEditPoints="1"/>
              </p:cNvSpPr>
              <p:nvPr/>
            </p:nvSpPr>
            <p:spPr bwMode="auto">
              <a:xfrm>
                <a:off x="11245851" y="9566274"/>
                <a:ext cx="331789" cy="666749"/>
              </a:xfrm>
              <a:custGeom>
                <a:avLst/>
                <a:gdLst>
                  <a:gd name="T0" fmla="*/ 68 w 88"/>
                  <a:gd name="T1" fmla="*/ 1 h 178"/>
                  <a:gd name="T2" fmla="*/ 64 w 88"/>
                  <a:gd name="T3" fmla="*/ 1 h 178"/>
                  <a:gd name="T4" fmla="*/ 63 w 88"/>
                  <a:gd name="T5" fmla="*/ 4 h 178"/>
                  <a:gd name="T6" fmla="*/ 63 w 88"/>
                  <a:gd name="T7" fmla="*/ 29 h 178"/>
                  <a:gd name="T8" fmla="*/ 54 w 88"/>
                  <a:gd name="T9" fmla="*/ 42 h 178"/>
                  <a:gd name="T10" fmla="*/ 34 w 88"/>
                  <a:gd name="T11" fmla="*/ 42 h 178"/>
                  <a:gd name="T12" fmla="*/ 25 w 88"/>
                  <a:gd name="T13" fmla="*/ 29 h 178"/>
                  <a:gd name="T14" fmla="*/ 25 w 88"/>
                  <a:gd name="T15" fmla="*/ 4 h 178"/>
                  <a:gd name="T16" fmla="*/ 23 w 88"/>
                  <a:gd name="T17" fmla="*/ 1 h 178"/>
                  <a:gd name="T18" fmla="*/ 20 w 88"/>
                  <a:gd name="T19" fmla="*/ 1 h 178"/>
                  <a:gd name="T20" fmla="*/ 0 w 88"/>
                  <a:gd name="T21" fmla="*/ 37 h 178"/>
                  <a:gd name="T22" fmla="*/ 24 w 88"/>
                  <a:gd name="T23" fmla="*/ 72 h 178"/>
                  <a:gd name="T24" fmla="*/ 19 w 88"/>
                  <a:gd name="T25" fmla="*/ 153 h 178"/>
                  <a:gd name="T26" fmla="*/ 44 w 88"/>
                  <a:gd name="T27" fmla="*/ 178 h 178"/>
                  <a:gd name="T28" fmla="*/ 69 w 88"/>
                  <a:gd name="T29" fmla="*/ 153 h 178"/>
                  <a:gd name="T30" fmla="*/ 63 w 88"/>
                  <a:gd name="T31" fmla="*/ 72 h 178"/>
                  <a:gd name="T32" fmla="*/ 88 w 88"/>
                  <a:gd name="T33" fmla="*/ 37 h 178"/>
                  <a:gd name="T34" fmla="*/ 68 w 88"/>
                  <a:gd name="T35" fmla="*/ 1 h 178"/>
                  <a:gd name="T36" fmla="*/ 58 w 88"/>
                  <a:gd name="T37" fmla="*/ 67 h 178"/>
                  <a:gd name="T38" fmla="*/ 56 w 88"/>
                  <a:gd name="T39" fmla="*/ 70 h 178"/>
                  <a:gd name="T40" fmla="*/ 62 w 88"/>
                  <a:gd name="T41" fmla="*/ 153 h 178"/>
                  <a:gd name="T42" fmla="*/ 44 w 88"/>
                  <a:gd name="T43" fmla="*/ 170 h 178"/>
                  <a:gd name="T44" fmla="*/ 26 w 88"/>
                  <a:gd name="T45" fmla="*/ 153 h 178"/>
                  <a:gd name="T46" fmla="*/ 32 w 88"/>
                  <a:gd name="T47" fmla="*/ 70 h 178"/>
                  <a:gd name="T48" fmla="*/ 30 w 88"/>
                  <a:gd name="T49" fmla="*/ 67 h 178"/>
                  <a:gd name="T50" fmla="*/ 8 w 88"/>
                  <a:gd name="T51" fmla="*/ 37 h 178"/>
                  <a:gd name="T52" fmla="*/ 18 w 88"/>
                  <a:gd name="T53" fmla="*/ 12 h 178"/>
                  <a:gd name="T54" fmla="*/ 18 w 88"/>
                  <a:gd name="T55" fmla="*/ 30 h 178"/>
                  <a:gd name="T56" fmla="*/ 19 w 88"/>
                  <a:gd name="T57" fmla="*/ 32 h 178"/>
                  <a:gd name="T58" fmla="*/ 29 w 88"/>
                  <a:gd name="T59" fmla="*/ 48 h 178"/>
                  <a:gd name="T60" fmla="*/ 32 w 88"/>
                  <a:gd name="T61" fmla="*/ 50 h 178"/>
                  <a:gd name="T62" fmla="*/ 56 w 88"/>
                  <a:gd name="T63" fmla="*/ 50 h 178"/>
                  <a:gd name="T64" fmla="*/ 59 w 88"/>
                  <a:gd name="T65" fmla="*/ 48 h 178"/>
                  <a:gd name="T66" fmla="*/ 69 w 88"/>
                  <a:gd name="T67" fmla="*/ 32 h 178"/>
                  <a:gd name="T68" fmla="*/ 70 w 88"/>
                  <a:gd name="T69" fmla="*/ 30 h 178"/>
                  <a:gd name="T70" fmla="*/ 70 w 88"/>
                  <a:gd name="T71" fmla="*/ 12 h 178"/>
                  <a:gd name="T72" fmla="*/ 80 w 88"/>
                  <a:gd name="T73" fmla="*/ 37 h 178"/>
                  <a:gd name="T74" fmla="*/ 58 w 88"/>
                  <a:gd name="T75" fmla="*/ 67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8" h="178">
                    <a:moveTo>
                      <a:pt x="68" y="1"/>
                    </a:moveTo>
                    <a:cubicBezTo>
                      <a:pt x="67" y="0"/>
                      <a:pt x="66" y="0"/>
                      <a:pt x="64" y="1"/>
                    </a:cubicBezTo>
                    <a:cubicBezTo>
                      <a:pt x="63" y="2"/>
                      <a:pt x="63" y="3"/>
                      <a:pt x="63" y="4"/>
                    </a:cubicBezTo>
                    <a:cubicBezTo>
                      <a:pt x="63" y="29"/>
                      <a:pt x="63" y="29"/>
                      <a:pt x="63" y="29"/>
                    </a:cubicBezTo>
                    <a:cubicBezTo>
                      <a:pt x="54" y="42"/>
                      <a:pt x="54" y="42"/>
                      <a:pt x="54" y="42"/>
                    </a:cubicBezTo>
                    <a:cubicBezTo>
                      <a:pt x="34" y="42"/>
                      <a:pt x="34" y="42"/>
                      <a:pt x="34" y="42"/>
                    </a:cubicBezTo>
                    <a:cubicBezTo>
                      <a:pt x="25" y="29"/>
                      <a:pt x="25" y="29"/>
                      <a:pt x="25" y="29"/>
                    </a:cubicBezTo>
                    <a:cubicBezTo>
                      <a:pt x="25" y="4"/>
                      <a:pt x="25" y="4"/>
                      <a:pt x="25" y="4"/>
                    </a:cubicBezTo>
                    <a:cubicBezTo>
                      <a:pt x="25" y="3"/>
                      <a:pt x="25" y="2"/>
                      <a:pt x="23" y="1"/>
                    </a:cubicBezTo>
                    <a:cubicBezTo>
                      <a:pt x="22" y="0"/>
                      <a:pt x="21" y="0"/>
                      <a:pt x="20" y="1"/>
                    </a:cubicBezTo>
                    <a:cubicBezTo>
                      <a:pt x="7" y="9"/>
                      <a:pt x="0" y="23"/>
                      <a:pt x="0" y="37"/>
                    </a:cubicBezTo>
                    <a:cubicBezTo>
                      <a:pt x="0" y="54"/>
                      <a:pt x="17" y="67"/>
                      <a:pt x="24" y="72"/>
                    </a:cubicBezTo>
                    <a:cubicBezTo>
                      <a:pt x="19" y="153"/>
                      <a:pt x="19" y="153"/>
                      <a:pt x="19" y="153"/>
                    </a:cubicBezTo>
                    <a:cubicBezTo>
                      <a:pt x="19" y="167"/>
                      <a:pt x="30" y="178"/>
                      <a:pt x="44" y="178"/>
                    </a:cubicBezTo>
                    <a:cubicBezTo>
                      <a:pt x="58" y="178"/>
                      <a:pt x="69" y="167"/>
                      <a:pt x="69" y="153"/>
                    </a:cubicBezTo>
                    <a:cubicBezTo>
                      <a:pt x="63" y="72"/>
                      <a:pt x="63" y="72"/>
                      <a:pt x="63" y="72"/>
                    </a:cubicBezTo>
                    <a:cubicBezTo>
                      <a:pt x="71" y="67"/>
                      <a:pt x="88" y="54"/>
                      <a:pt x="88" y="37"/>
                    </a:cubicBezTo>
                    <a:cubicBezTo>
                      <a:pt x="88" y="23"/>
                      <a:pt x="81" y="9"/>
                      <a:pt x="68" y="1"/>
                    </a:cubicBezTo>
                    <a:close/>
                    <a:moveTo>
                      <a:pt x="58" y="67"/>
                    </a:moveTo>
                    <a:cubicBezTo>
                      <a:pt x="56" y="68"/>
                      <a:pt x="56" y="69"/>
                      <a:pt x="56" y="70"/>
                    </a:cubicBezTo>
                    <a:cubicBezTo>
                      <a:pt x="62" y="153"/>
                      <a:pt x="62" y="153"/>
                      <a:pt x="62" y="153"/>
                    </a:cubicBezTo>
                    <a:cubicBezTo>
                      <a:pt x="62" y="163"/>
                      <a:pt x="54" y="170"/>
                      <a:pt x="44" y="170"/>
                    </a:cubicBezTo>
                    <a:cubicBezTo>
                      <a:pt x="34" y="170"/>
                      <a:pt x="26" y="163"/>
                      <a:pt x="26" y="153"/>
                    </a:cubicBezTo>
                    <a:cubicBezTo>
                      <a:pt x="32" y="70"/>
                      <a:pt x="32" y="70"/>
                      <a:pt x="32" y="70"/>
                    </a:cubicBezTo>
                    <a:cubicBezTo>
                      <a:pt x="32" y="69"/>
                      <a:pt x="31" y="68"/>
                      <a:pt x="30" y="67"/>
                    </a:cubicBezTo>
                    <a:cubicBezTo>
                      <a:pt x="25" y="64"/>
                      <a:pt x="8" y="52"/>
                      <a:pt x="8" y="37"/>
                    </a:cubicBezTo>
                    <a:cubicBezTo>
                      <a:pt x="8" y="28"/>
                      <a:pt x="11" y="19"/>
                      <a:pt x="18" y="12"/>
                    </a:cubicBezTo>
                    <a:cubicBezTo>
                      <a:pt x="18" y="30"/>
                      <a:pt x="18" y="30"/>
                      <a:pt x="18" y="30"/>
                    </a:cubicBezTo>
                    <a:cubicBezTo>
                      <a:pt x="18" y="31"/>
                      <a:pt x="18" y="31"/>
                      <a:pt x="19" y="32"/>
                    </a:cubicBezTo>
                    <a:cubicBezTo>
                      <a:pt x="29" y="48"/>
                      <a:pt x="29" y="48"/>
                      <a:pt x="29" y="48"/>
                    </a:cubicBezTo>
                    <a:cubicBezTo>
                      <a:pt x="30" y="49"/>
                      <a:pt x="31" y="50"/>
                      <a:pt x="32" y="50"/>
                    </a:cubicBezTo>
                    <a:cubicBezTo>
                      <a:pt x="56" y="50"/>
                      <a:pt x="56" y="50"/>
                      <a:pt x="56" y="50"/>
                    </a:cubicBezTo>
                    <a:cubicBezTo>
                      <a:pt x="57" y="50"/>
                      <a:pt x="58" y="49"/>
                      <a:pt x="59" y="48"/>
                    </a:cubicBezTo>
                    <a:cubicBezTo>
                      <a:pt x="69" y="32"/>
                      <a:pt x="69" y="32"/>
                      <a:pt x="69" y="32"/>
                    </a:cubicBezTo>
                    <a:cubicBezTo>
                      <a:pt x="70" y="31"/>
                      <a:pt x="70" y="31"/>
                      <a:pt x="70" y="30"/>
                    </a:cubicBezTo>
                    <a:cubicBezTo>
                      <a:pt x="70" y="12"/>
                      <a:pt x="70" y="12"/>
                      <a:pt x="70" y="12"/>
                    </a:cubicBezTo>
                    <a:cubicBezTo>
                      <a:pt x="77" y="19"/>
                      <a:pt x="80" y="28"/>
                      <a:pt x="80" y="37"/>
                    </a:cubicBezTo>
                    <a:cubicBezTo>
                      <a:pt x="80" y="52"/>
                      <a:pt x="63" y="64"/>
                      <a:pt x="58"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88" name="Freeform 19"/>
              <p:cNvSpPr>
                <a:spLocks noEditPoints="1"/>
              </p:cNvSpPr>
              <p:nvPr/>
            </p:nvSpPr>
            <p:spPr bwMode="auto">
              <a:xfrm>
                <a:off x="11596688" y="9561513"/>
                <a:ext cx="195263" cy="671511"/>
              </a:xfrm>
              <a:custGeom>
                <a:avLst/>
                <a:gdLst>
                  <a:gd name="T0" fmla="*/ 50 w 52"/>
                  <a:gd name="T1" fmla="*/ 100 h 179"/>
                  <a:gd name="T2" fmla="*/ 52 w 52"/>
                  <a:gd name="T3" fmla="*/ 97 h 179"/>
                  <a:gd name="T4" fmla="*/ 52 w 52"/>
                  <a:gd name="T5" fmla="*/ 81 h 179"/>
                  <a:gd name="T6" fmla="*/ 49 w 52"/>
                  <a:gd name="T7" fmla="*/ 78 h 179"/>
                  <a:gd name="T8" fmla="*/ 30 w 52"/>
                  <a:gd name="T9" fmla="*/ 78 h 179"/>
                  <a:gd name="T10" fmla="*/ 30 w 52"/>
                  <a:gd name="T11" fmla="*/ 27 h 179"/>
                  <a:gd name="T12" fmla="*/ 31 w 52"/>
                  <a:gd name="T13" fmla="*/ 27 h 179"/>
                  <a:gd name="T14" fmla="*/ 34 w 52"/>
                  <a:gd name="T15" fmla="*/ 25 h 179"/>
                  <a:gd name="T16" fmla="*/ 38 w 52"/>
                  <a:gd name="T17" fmla="*/ 14 h 179"/>
                  <a:gd name="T18" fmla="*/ 37 w 52"/>
                  <a:gd name="T19" fmla="*/ 11 h 179"/>
                  <a:gd name="T20" fmla="*/ 34 w 52"/>
                  <a:gd name="T21" fmla="*/ 3 h 179"/>
                  <a:gd name="T22" fmla="*/ 31 w 52"/>
                  <a:gd name="T23" fmla="*/ 0 h 179"/>
                  <a:gd name="T24" fmla="*/ 22 w 52"/>
                  <a:gd name="T25" fmla="*/ 0 h 179"/>
                  <a:gd name="T26" fmla="*/ 18 w 52"/>
                  <a:gd name="T27" fmla="*/ 3 h 179"/>
                  <a:gd name="T28" fmla="*/ 15 w 52"/>
                  <a:gd name="T29" fmla="*/ 11 h 179"/>
                  <a:gd name="T30" fmla="*/ 14 w 52"/>
                  <a:gd name="T31" fmla="*/ 14 h 179"/>
                  <a:gd name="T32" fmla="*/ 18 w 52"/>
                  <a:gd name="T33" fmla="*/ 25 h 179"/>
                  <a:gd name="T34" fmla="*/ 22 w 52"/>
                  <a:gd name="T35" fmla="*/ 27 h 179"/>
                  <a:gd name="T36" fmla="*/ 22 w 52"/>
                  <a:gd name="T37" fmla="*/ 27 h 179"/>
                  <a:gd name="T38" fmla="*/ 22 w 52"/>
                  <a:gd name="T39" fmla="*/ 78 h 179"/>
                  <a:gd name="T40" fmla="*/ 3 w 52"/>
                  <a:gd name="T41" fmla="*/ 78 h 179"/>
                  <a:gd name="T42" fmla="*/ 0 w 52"/>
                  <a:gd name="T43" fmla="*/ 81 h 179"/>
                  <a:gd name="T44" fmla="*/ 0 w 52"/>
                  <a:gd name="T45" fmla="*/ 97 h 179"/>
                  <a:gd name="T46" fmla="*/ 2 w 52"/>
                  <a:gd name="T47" fmla="*/ 100 h 179"/>
                  <a:gd name="T48" fmla="*/ 6 w 52"/>
                  <a:gd name="T49" fmla="*/ 106 h 179"/>
                  <a:gd name="T50" fmla="*/ 2 w 52"/>
                  <a:gd name="T51" fmla="*/ 112 h 179"/>
                  <a:gd name="T52" fmla="*/ 0 w 52"/>
                  <a:gd name="T53" fmla="*/ 115 h 179"/>
                  <a:gd name="T54" fmla="*/ 0 w 52"/>
                  <a:gd name="T55" fmla="*/ 157 h 179"/>
                  <a:gd name="T56" fmla="*/ 26 w 52"/>
                  <a:gd name="T57" fmla="*/ 179 h 179"/>
                  <a:gd name="T58" fmla="*/ 52 w 52"/>
                  <a:gd name="T59" fmla="*/ 157 h 179"/>
                  <a:gd name="T60" fmla="*/ 52 w 52"/>
                  <a:gd name="T61" fmla="*/ 115 h 179"/>
                  <a:gd name="T62" fmla="*/ 50 w 52"/>
                  <a:gd name="T63" fmla="*/ 112 h 179"/>
                  <a:gd name="T64" fmla="*/ 46 w 52"/>
                  <a:gd name="T65" fmla="*/ 106 h 179"/>
                  <a:gd name="T66" fmla="*/ 50 w 52"/>
                  <a:gd name="T67" fmla="*/ 100 h 179"/>
                  <a:gd name="T68" fmla="*/ 24 w 52"/>
                  <a:gd name="T69" fmla="*/ 8 h 179"/>
                  <a:gd name="T70" fmla="*/ 28 w 52"/>
                  <a:gd name="T71" fmla="*/ 8 h 179"/>
                  <a:gd name="T72" fmla="*/ 30 w 52"/>
                  <a:gd name="T73" fmla="*/ 13 h 179"/>
                  <a:gd name="T74" fmla="*/ 28 w 52"/>
                  <a:gd name="T75" fmla="*/ 20 h 179"/>
                  <a:gd name="T76" fmla="*/ 24 w 52"/>
                  <a:gd name="T77" fmla="*/ 20 h 179"/>
                  <a:gd name="T78" fmla="*/ 22 w 52"/>
                  <a:gd name="T79" fmla="*/ 13 h 179"/>
                  <a:gd name="T80" fmla="*/ 24 w 52"/>
                  <a:gd name="T81" fmla="*/ 8 h 179"/>
                  <a:gd name="T82" fmla="*/ 45 w 52"/>
                  <a:gd name="T83" fmla="*/ 95 h 179"/>
                  <a:gd name="T84" fmla="*/ 38 w 52"/>
                  <a:gd name="T85" fmla="*/ 106 h 179"/>
                  <a:gd name="T86" fmla="*/ 45 w 52"/>
                  <a:gd name="T87" fmla="*/ 117 h 179"/>
                  <a:gd name="T88" fmla="*/ 45 w 52"/>
                  <a:gd name="T89" fmla="*/ 157 h 179"/>
                  <a:gd name="T90" fmla="*/ 26 w 52"/>
                  <a:gd name="T91" fmla="*/ 172 h 179"/>
                  <a:gd name="T92" fmla="*/ 7 w 52"/>
                  <a:gd name="T93" fmla="*/ 157 h 179"/>
                  <a:gd name="T94" fmla="*/ 7 w 52"/>
                  <a:gd name="T95" fmla="*/ 117 h 179"/>
                  <a:gd name="T96" fmla="*/ 14 w 52"/>
                  <a:gd name="T97" fmla="*/ 106 h 179"/>
                  <a:gd name="T98" fmla="*/ 7 w 52"/>
                  <a:gd name="T99" fmla="*/ 95 h 179"/>
                  <a:gd name="T100" fmla="*/ 7 w 52"/>
                  <a:gd name="T101" fmla="*/ 85 h 179"/>
                  <a:gd name="T102" fmla="*/ 45 w 52"/>
                  <a:gd name="T103" fmla="*/ 85 h 179"/>
                  <a:gd name="T104" fmla="*/ 45 w 52"/>
                  <a:gd name="T105" fmla="*/ 95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 h="179">
                    <a:moveTo>
                      <a:pt x="50" y="100"/>
                    </a:moveTo>
                    <a:cubicBezTo>
                      <a:pt x="52" y="100"/>
                      <a:pt x="52" y="98"/>
                      <a:pt x="52" y="97"/>
                    </a:cubicBezTo>
                    <a:cubicBezTo>
                      <a:pt x="52" y="81"/>
                      <a:pt x="52" y="81"/>
                      <a:pt x="52" y="81"/>
                    </a:cubicBezTo>
                    <a:cubicBezTo>
                      <a:pt x="52" y="79"/>
                      <a:pt x="51" y="78"/>
                      <a:pt x="49" y="78"/>
                    </a:cubicBezTo>
                    <a:cubicBezTo>
                      <a:pt x="30" y="78"/>
                      <a:pt x="30" y="78"/>
                      <a:pt x="30" y="78"/>
                    </a:cubicBezTo>
                    <a:cubicBezTo>
                      <a:pt x="30" y="27"/>
                      <a:pt x="30" y="27"/>
                      <a:pt x="30" y="27"/>
                    </a:cubicBezTo>
                    <a:cubicBezTo>
                      <a:pt x="31" y="27"/>
                      <a:pt x="31" y="27"/>
                      <a:pt x="31" y="27"/>
                    </a:cubicBezTo>
                    <a:cubicBezTo>
                      <a:pt x="32" y="27"/>
                      <a:pt x="34" y="26"/>
                      <a:pt x="34" y="25"/>
                    </a:cubicBezTo>
                    <a:cubicBezTo>
                      <a:pt x="38" y="14"/>
                      <a:pt x="38" y="14"/>
                      <a:pt x="38" y="14"/>
                    </a:cubicBezTo>
                    <a:cubicBezTo>
                      <a:pt x="38" y="13"/>
                      <a:pt x="38" y="12"/>
                      <a:pt x="37" y="11"/>
                    </a:cubicBezTo>
                    <a:cubicBezTo>
                      <a:pt x="34" y="3"/>
                      <a:pt x="34" y="3"/>
                      <a:pt x="34" y="3"/>
                    </a:cubicBezTo>
                    <a:cubicBezTo>
                      <a:pt x="33" y="1"/>
                      <a:pt x="32" y="0"/>
                      <a:pt x="31" y="0"/>
                    </a:cubicBezTo>
                    <a:cubicBezTo>
                      <a:pt x="22" y="0"/>
                      <a:pt x="22" y="0"/>
                      <a:pt x="22" y="0"/>
                    </a:cubicBezTo>
                    <a:cubicBezTo>
                      <a:pt x="20" y="0"/>
                      <a:pt x="19" y="1"/>
                      <a:pt x="18" y="3"/>
                    </a:cubicBezTo>
                    <a:cubicBezTo>
                      <a:pt x="15" y="11"/>
                      <a:pt x="15" y="11"/>
                      <a:pt x="15" y="11"/>
                    </a:cubicBezTo>
                    <a:cubicBezTo>
                      <a:pt x="14" y="12"/>
                      <a:pt x="14" y="13"/>
                      <a:pt x="14" y="14"/>
                    </a:cubicBezTo>
                    <a:cubicBezTo>
                      <a:pt x="18" y="25"/>
                      <a:pt x="18" y="25"/>
                      <a:pt x="18" y="25"/>
                    </a:cubicBezTo>
                    <a:cubicBezTo>
                      <a:pt x="18" y="26"/>
                      <a:pt x="20" y="27"/>
                      <a:pt x="22" y="27"/>
                    </a:cubicBezTo>
                    <a:cubicBezTo>
                      <a:pt x="22" y="27"/>
                      <a:pt x="22" y="27"/>
                      <a:pt x="22" y="27"/>
                    </a:cubicBezTo>
                    <a:cubicBezTo>
                      <a:pt x="22" y="78"/>
                      <a:pt x="22" y="78"/>
                      <a:pt x="22" y="78"/>
                    </a:cubicBezTo>
                    <a:cubicBezTo>
                      <a:pt x="3" y="78"/>
                      <a:pt x="3" y="78"/>
                      <a:pt x="3" y="78"/>
                    </a:cubicBezTo>
                    <a:cubicBezTo>
                      <a:pt x="1" y="78"/>
                      <a:pt x="0" y="79"/>
                      <a:pt x="0" y="81"/>
                    </a:cubicBezTo>
                    <a:cubicBezTo>
                      <a:pt x="0" y="97"/>
                      <a:pt x="0" y="97"/>
                      <a:pt x="0" y="97"/>
                    </a:cubicBezTo>
                    <a:cubicBezTo>
                      <a:pt x="0" y="98"/>
                      <a:pt x="0" y="100"/>
                      <a:pt x="2" y="100"/>
                    </a:cubicBezTo>
                    <a:cubicBezTo>
                      <a:pt x="4" y="101"/>
                      <a:pt x="6" y="104"/>
                      <a:pt x="6" y="106"/>
                    </a:cubicBezTo>
                    <a:cubicBezTo>
                      <a:pt x="6" y="108"/>
                      <a:pt x="4" y="110"/>
                      <a:pt x="2" y="112"/>
                    </a:cubicBezTo>
                    <a:cubicBezTo>
                      <a:pt x="0" y="112"/>
                      <a:pt x="0" y="114"/>
                      <a:pt x="0" y="115"/>
                    </a:cubicBezTo>
                    <a:cubicBezTo>
                      <a:pt x="0" y="157"/>
                      <a:pt x="0" y="157"/>
                      <a:pt x="0" y="157"/>
                    </a:cubicBezTo>
                    <a:cubicBezTo>
                      <a:pt x="0" y="169"/>
                      <a:pt x="11" y="179"/>
                      <a:pt x="26" y="179"/>
                    </a:cubicBezTo>
                    <a:cubicBezTo>
                      <a:pt x="41" y="179"/>
                      <a:pt x="52" y="169"/>
                      <a:pt x="52" y="157"/>
                    </a:cubicBezTo>
                    <a:cubicBezTo>
                      <a:pt x="52" y="115"/>
                      <a:pt x="52" y="115"/>
                      <a:pt x="52" y="115"/>
                    </a:cubicBezTo>
                    <a:cubicBezTo>
                      <a:pt x="52" y="114"/>
                      <a:pt x="52" y="112"/>
                      <a:pt x="50" y="112"/>
                    </a:cubicBezTo>
                    <a:cubicBezTo>
                      <a:pt x="48" y="110"/>
                      <a:pt x="46" y="108"/>
                      <a:pt x="46" y="106"/>
                    </a:cubicBezTo>
                    <a:cubicBezTo>
                      <a:pt x="46" y="104"/>
                      <a:pt x="48" y="101"/>
                      <a:pt x="50" y="100"/>
                    </a:cubicBezTo>
                    <a:close/>
                    <a:moveTo>
                      <a:pt x="24" y="8"/>
                    </a:moveTo>
                    <a:cubicBezTo>
                      <a:pt x="28" y="8"/>
                      <a:pt x="28" y="8"/>
                      <a:pt x="28" y="8"/>
                    </a:cubicBezTo>
                    <a:cubicBezTo>
                      <a:pt x="30" y="13"/>
                      <a:pt x="30" y="13"/>
                      <a:pt x="30" y="13"/>
                    </a:cubicBezTo>
                    <a:cubicBezTo>
                      <a:pt x="28" y="20"/>
                      <a:pt x="28" y="20"/>
                      <a:pt x="28" y="20"/>
                    </a:cubicBezTo>
                    <a:cubicBezTo>
                      <a:pt x="24" y="20"/>
                      <a:pt x="24" y="20"/>
                      <a:pt x="24" y="20"/>
                    </a:cubicBezTo>
                    <a:cubicBezTo>
                      <a:pt x="22" y="13"/>
                      <a:pt x="22" y="13"/>
                      <a:pt x="22" y="13"/>
                    </a:cubicBezTo>
                    <a:lnTo>
                      <a:pt x="24" y="8"/>
                    </a:lnTo>
                    <a:close/>
                    <a:moveTo>
                      <a:pt x="45" y="95"/>
                    </a:moveTo>
                    <a:cubicBezTo>
                      <a:pt x="41" y="97"/>
                      <a:pt x="38" y="101"/>
                      <a:pt x="38" y="106"/>
                    </a:cubicBezTo>
                    <a:cubicBezTo>
                      <a:pt x="38" y="110"/>
                      <a:pt x="41" y="115"/>
                      <a:pt x="45" y="117"/>
                    </a:cubicBezTo>
                    <a:cubicBezTo>
                      <a:pt x="45" y="157"/>
                      <a:pt x="45" y="157"/>
                      <a:pt x="45" y="157"/>
                    </a:cubicBezTo>
                    <a:cubicBezTo>
                      <a:pt x="45" y="165"/>
                      <a:pt x="36" y="172"/>
                      <a:pt x="26" y="172"/>
                    </a:cubicBezTo>
                    <a:cubicBezTo>
                      <a:pt x="16" y="172"/>
                      <a:pt x="7" y="165"/>
                      <a:pt x="7" y="157"/>
                    </a:cubicBezTo>
                    <a:cubicBezTo>
                      <a:pt x="7" y="117"/>
                      <a:pt x="7" y="117"/>
                      <a:pt x="7" y="117"/>
                    </a:cubicBezTo>
                    <a:cubicBezTo>
                      <a:pt x="11" y="115"/>
                      <a:pt x="14" y="110"/>
                      <a:pt x="14" y="106"/>
                    </a:cubicBezTo>
                    <a:cubicBezTo>
                      <a:pt x="14" y="101"/>
                      <a:pt x="11" y="97"/>
                      <a:pt x="7" y="95"/>
                    </a:cubicBezTo>
                    <a:cubicBezTo>
                      <a:pt x="7" y="85"/>
                      <a:pt x="7" y="85"/>
                      <a:pt x="7" y="85"/>
                    </a:cubicBezTo>
                    <a:cubicBezTo>
                      <a:pt x="45" y="85"/>
                      <a:pt x="45" y="85"/>
                      <a:pt x="45" y="85"/>
                    </a:cubicBezTo>
                    <a:lnTo>
                      <a:pt x="45"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89" name="Freeform 20"/>
              <p:cNvSpPr>
                <a:spLocks/>
              </p:cNvSpPr>
              <p:nvPr/>
            </p:nvSpPr>
            <p:spPr bwMode="auto">
              <a:xfrm>
                <a:off x="11679238" y="10004425"/>
                <a:ext cx="30163" cy="158750"/>
              </a:xfrm>
              <a:custGeom>
                <a:avLst/>
                <a:gdLst>
                  <a:gd name="T0" fmla="*/ 0 w 8"/>
                  <a:gd name="T1" fmla="*/ 4 h 42"/>
                  <a:gd name="T2" fmla="*/ 0 w 8"/>
                  <a:gd name="T3" fmla="*/ 39 h 42"/>
                  <a:gd name="T4" fmla="*/ 4 w 8"/>
                  <a:gd name="T5" fmla="*/ 42 h 42"/>
                  <a:gd name="T6" fmla="*/ 8 w 8"/>
                  <a:gd name="T7" fmla="*/ 39 h 42"/>
                  <a:gd name="T8" fmla="*/ 8 w 8"/>
                  <a:gd name="T9" fmla="*/ 4 h 42"/>
                  <a:gd name="T10" fmla="*/ 4 w 8"/>
                  <a:gd name="T11" fmla="*/ 0 h 42"/>
                  <a:gd name="T12" fmla="*/ 0 w 8"/>
                  <a:gd name="T13" fmla="*/ 4 h 42"/>
                </a:gdLst>
                <a:ahLst/>
                <a:cxnLst>
                  <a:cxn ang="0">
                    <a:pos x="T0" y="T1"/>
                  </a:cxn>
                  <a:cxn ang="0">
                    <a:pos x="T2" y="T3"/>
                  </a:cxn>
                  <a:cxn ang="0">
                    <a:pos x="T4" y="T5"/>
                  </a:cxn>
                  <a:cxn ang="0">
                    <a:pos x="T6" y="T7"/>
                  </a:cxn>
                  <a:cxn ang="0">
                    <a:pos x="T8" y="T9"/>
                  </a:cxn>
                  <a:cxn ang="0">
                    <a:pos x="T10" y="T11"/>
                  </a:cxn>
                  <a:cxn ang="0">
                    <a:pos x="T12" y="T13"/>
                  </a:cxn>
                </a:cxnLst>
                <a:rect l="0" t="0" r="r" b="b"/>
                <a:pathLst>
                  <a:path w="8" h="42">
                    <a:moveTo>
                      <a:pt x="0" y="4"/>
                    </a:moveTo>
                    <a:cubicBezTo>
                      <a:pt x="0" y="39"/>
                      <a:pt x="0" y="39"/>
                      <a:pt x="0" y="39"/>
                    </a:cubicBezTo>
                    <a:cubicBezTo>
                      <a:pt x="0" y="41"/>
                      <a:pt x="2" y="42"/>
                      <a:pt x="4" y="42"/>
                    </a:cubicBezTo>
                    <a:cubicBezTo>
                      <a:pt x="6" y="42"/>
                      <a:pt x="8" y="41"/>
                      <a:pt x="8" y="39"/>
                    </a:cubicBezTo>
                    <a:cubicBezTo>
                      <a:pt x="8" y="4"/>
                      <a:pt x="8" y="4"/>
                      <a:pt x="8" y="4"/>
                    </a:cubicBezTo>
                    <a:cubicBezTo>
                      <a:pt x="8" y="2"/>
                      <a:pt x="6" y="0"/>
                      <a:pt x="4"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grpSp>
      </p:grpSp>
      <p:sp>
        <p:nvSpPr>
          <p:cNvPr id="90" name="Freeform 16"/>
          <p:cNvSpPr>
            <a:spLocks/>
          </p:cNvSpPr>
          <p:nvPr/>
        </p:nvSpPr>
        <p:spPr bwMode="auto">
          <a:xfrm>
            <a:off x="5861129" y="2863288"/>
            <a:ext cx="1073579" cy="508045"/>
          </a:xfrm>
          <a:custGeom>
            <a:avLst/>
            <a:gdLst>
              <a:gd name="T0" fmla="*/ 364 w 372"/>
              <a:gd name="T1" fmla="*/ 75 h 241"/>
              <a:gd name="T2" fmla="*/ 344 w 372"/>
              <a:gd name="T3" fmla="*/ 69 h 241"/>
              <a:gd name="T4" fmla="*/ 327 w 372"/>
              <a:gd name="T5" fmla="*/ 76 h 241"/>
              <a:gd name="T6" fmla="*/ 307 w 372"/>
              <a:gd name="T7" fmla="*/ 87 h 241"/>
              <a:gd name="T8" fmla="*/ 306 w 372"/>
              <a:gd name="T9" fmla="*/ 87 h 241"/>
              <a:gd name="T10" fmla="*/ 273 w 372"/>
              <a:gd name="T11" fmla="*/ 87 h 241"/>
              <a:gd name="T12" fmla="*/ 273 w 372"/>
              <a:gd name="T13" fmla="*/ 17 h 241"/>
              <a:gd name="T14" fmla="*/ 256 w 372"/>
              <a:gd name="T15" fmla="*/ 0 h 241"/>
              <a:gd name="T16" fmla="*/ 118 w 372"/>
              <a:gd name="T17" fmla="*/ 0 h 241"/>
              <a:gd name="T18" fmla="*/ 116 w 372"/>
              <a:gd name="T19" fmla="*/ 0 h 241"/>
              <a:gd name="T20" fmla="*/ 100 w 372"/>
              <a:gd name="T21" fmla="*/ 17 h 241"/>
              <a:gd name="T22" fmla="*/ 100 w 372"/>
              <a:gd name="T23" fmla="*/ 85 h 241"/>
              <a:gd name="T24" fmla="*/ 65 w 372"/>
              <a:gd name="T25" fmla="*/ 85 h 241"/>
              <a:gd name="T26" fmla="*/ 45 w 372"/>
              <a:gd name="T27" fmla="*/ 76 h 241"/>
              <a:gd name="T28" fmla="*/ 29 w 372"/>
              <a:gd name="T29" fmla="*/ 69 h 241"/>
              <a:gd name="T30" fmla="*/ 9 w 372"/>
              <a:gd name="T31" fmla="*/ 75 h 241"/>
              <a:gd name="T32" fmla="*/ 0 w 372"/>
              <a:gd name="T33" fmla="*/ 96 h 241"/>
              <a:gd name="T34" fmla="*/ 9 w 372"/>
              <a:gd name="T35" fmla="*/ 118 h 241"/>
              <a:gd name="T36" fmla="*/ 29 w 372"/>
              <a:gd name="T37" fmla="*/ 124 h 241"/>
              <a:gd name="T38" fmla="*/ 45 w 372"/>
              <a:gd name="T39" fmla="*/ 117 h 241"/>
              <a:gd name="T40" fmla="*/ 66 w 372"/>
              <a:gd name="T41" fmla="*/ 106 h 241"/>
              <a:gd name="T42" fmla="*/ 66 w 372"/>
              <a:gd name="T43" fmla="*/ 106 h 241"/>
              <a:gd name="T44" fmla="*/ 100 w 372"/>
              <a:gd name="T45" fmla="*/ 106 h 241"/>
              <a:gd name="T46" fmla="*/ 100 w 372"/>
              <a:gd name="T47" fmla="*/ 224 h 241"/>
              <a:gd name="T48" fmla="*/ 118 w 372"/>
              <a:gd name="T49" fmla="*/ 241 h 241"/>
              <a:gd name="T50" fmla="*/ 256 w 372"/>
              <a:gd name="T51" fmla="*/ 241 h 241"/>
              <a:gd name="T52" fmla="*/ 273 w 372"/>
              <a:gd name="T53" fmla="*/ 224 h 241"/>
              <a:gd name="T54" fmla="*/ 273 w 372"/>
              <a:gd name="T55" fmla="*/ 108 h 241"/>
              <a:gd name="T56" fmla="*/ 307 w 372"/>
              <a:gd name="T57" fmla="*/ 108 h 241"/>
              <a:gd name="T58" fmla="*/ 327 w 372"/>
              <a:gd name="T59" fmla="*/ 118 h 241"/>
              <a:gd name="T60" fmla="*/ 344 w 372"/>
              <a:gd name="T61" fmla="*/ 124 h 241"/>
              <a:gd name="T62" fmla="*/ 364 w 372"/>
              <a:gd name="T63" fmla="*/ 118 h 241"/>
              <a:gd name="T64" fmla="*/ 372 w 372"/>
              <a:gd name="T65" fmla="*/ 97 h 241"/>
              <a:gd name="T66" fmla="*/ 364 w 372"/>
              <a:gd name="T67" fmla="*/ 75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2" h="241">
                <a:moveTo>
                  <a:pt x="364" y="75"/>
                </a:moveTo>
                <a:cubicBezTo>
                  <a:pt x="359" y="71"/>
                  <a:pt x="352" y="69"/>
                  <a:pt x="344" y="69"/>
                </a:cubicBezTo>
                <a:cubicBezTo>
                  <a:pt x="337" y="69"/>
                  <a:pt x="333" y="72"/>
                  <a:pt x="327" y="76"/>
                </a:cubicBezTo>
                <a:cubicBezTo>
                  <a:pt x="322" y="80"/>
                  <a:pt x="316" y="86"/>
                  <a:pt x="307" y="87"/>
                </a:cubicBezTo>
                <a:cubicBezTo>
                  <a:pt x="307" y="87"/>
                  <a:pt x="307" y="87"/>
                  <a:pt x="306" y="87"/>
                </a:cubicBezTo>
                <a:cubicBezTo>
                  <a:pt x="273" y="87"/>
                  <a:pt x="273" y="87"/>
                  <a:pt x="273" y="87"/>
                </a:cubicBezTo>
                <a:cubicBezTo>
                  <a:pt x="273" y="17"/>
                  <a:pt x="273" y="17"/>
                  <a:pt x="273" y="17"/>
                </a:cubicBezTo>
                <a:cubicBezTo>
                  <a:pt x="273" y="7"/>
                  <a:pt x="265" y="0"/>
                  <a:pt x="256" y="0"/>
                </a:cubicBezTo>
                <a:cubicBezTo>
                  <a:pt x="118" y="0"/>
                  <a:pt x="118" y="0"/>
                  <a:pt x="118" y="0"/>
                </a:cubicBezTo>
                <a:cubicBezTo>
                  <a:pt x="117" y="0"/>
                  <a:pt x="117" y="0"/>
                  <a:pt x="116" y="0"/>
                </a:cubicBezTo>
                <a:cubicBezTo>
                  <a:pt x="107" y="1"/>
                  <a:pt x="100" y="8"/>
                  <a:pt x="100" y="17"/>
                </a:cubicBezTo>
                <a:cubicBezTo>
                  <a:pt x="100" y="85"/>
                  <a:pt x="100" y="85"/>
                  <a:pt x="100" y="85"/>
                </a:cubicBezTo>
                <a:cubicBezTo>
                  <a:pt x="65" y="85"/>
                  <a:pt x="65" y="85"/>
                  <a:pt x="65" y="85"/>
                </a:cubicBezTo>
                <a:cubicBezTo>
                  <a:pt x="56" y="85"/>
                  <a:pt x="51" y="79"/>
                  <a:pt x="45" y="76"/>
                </a:cubicBezTo>
                <a:cubicBezTo>
                  <a:pt x="40" y="72"/>
                  <a:pt x="35" y="69"/>
                  <a:pt x="29" y="69"/>
                </a:cubicBezTo>
                <a:cubicBezTo>
                  <a:pt x="21" y="69"/>
                  <a:pt x="14" y="71"/>
                  <a:pt x="9" y="75"/>
                </a:cubicBezTo>
                <a:cubicBezTo>
                  <a:pt x="4" y="79"/>
                  <a:pt x="0" y="85"/>
                  <a:pt x="0" y="96"/>
                </a:cubicBezTo>
                <a:cubicBezTo>
                  <a:pt x="1" y="108"/>
                  <a:pt x="4" y="115"/>
                  <a:pt x="9" y="118"/>
                </a:cubicBezTo>
                <a:cubicBezTo>
                  <a:pt x="14" y="122"/>
                  <a:pt x="21" y="124"/>
                  <a:pt x="29" y="124"/>
                </a:cubicBezTo>
                <a:cubicBezTo>
                  <a:pt x="35" y="124"/>
                  <a:pt x="40" y="121"/>
                  <a:pt x="45" y="117"/>
                </a:cubicBezTo>
                <a:cubicBezTo>
                  <a:pt x="51" y="113"/>
                  <a:pt x="56" y="107"/>
                  <a:pt x="66" y="106"/>
                </a:cubicBezTo>
                <a:cubicBezTo>
                  <a:pt x="66" y="106"/>
                  <a:pt x="66" y="106"/>
                  <a:pt x="66" y="106"/>
                </a:cubicBezTo>
                <a:cubicBezTo>
                  <a:pt x="100" y="106"/>
                  <a:pt x="100" y="106"/>
                  <a:pt x="100" y="106"/>
                </a:cubicBezTo>
                <a:cubicBezTo>
                  <a:pt x="100" y="224"/>
                  <a:pt x="100" y="224"/>
                  <a:pt x="100" y="224"/>
                </a:cubicBezTo>
                <a:cubicBezTo>
                  <a:pt x="100" y="234"/>
                  <a:pt x="108" y="241"/>
                  <a:pt x="118" y="241"/>
                </a:cubicBezTo>
                <a:cubicBezTo>
                  <a:pt x="256" y="241"/>
                  <a:pt x="256" y="241"/>
                  <a:pt x="256" y="241"/>
                </a:cubicBezTo>
                <a:cubicBezTo>
                  <a:pt x="265" y="241"/>
                  <a:pt x="273" y="234"/>
                  <a:pt x="273" y="224"/>
                </a:cubicBezTo>
                <a:cubicBezTo>
                  <a:pt x="273" y="108"/>
                  <a:pt x="273" y="108"/>
                  <a:pt x="273" y="108"/>
                </a:cubicBezTo>
                <a:cubicBezTo>
                  <a:pt x="307" y="108"/>
                  <a:pt x="307" y="108"/>
                  <a:pt x="307" y="108"/>
                </a:cubicBezTo>
                <a:cubicBezTo>
                  <a:pt x="316" y="108"/>
                  <a:pt x="322" y="114"/>
                  <a:pt x="327" y="118"/>
                </a:cubicBezTo>
                <a:cubicBezTo>
                  <a:pt x="333" y="121"/>
                  <a:pt x="337" y="124"/>
                  <a:pt x="344" y="124"/>
                </a:cubicBezTo>
                <a:cubicBezTo>
                  <a:pt x="352" y="124"/>
                  <a:pt x="359" y="122"/>
                  <a:pt x="364" y="118"/>
                </a:cubicBezTo>
                <a:cubicBezTo>
                  <a:pt x="369" y="114"/>
                  <a:pt x="372" y="108"/>
                  <a:pt x="372" y="97"/>
                </a:cubicBezTo>
                <a:cubicBezTo>
                  <a:pt x="372" y="85"/>
                  <a:pt x="368" y="79"/>
                  <a:pt x="364" y="75"/>
                </a:cubicBezTo>
                <a:close/>
              </a:path>
            </a:pathLst>
          </a:custGeom>
          <a:solidFill>
            <a:srgbClr val="92D050"/>
          </a:solidFill>
          <a:ln>
            <a:noFill/>
          </a:ln>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cxnSp>
        <p:nvCxnSpPr>
          <p:cNvPr id="91" name="Straight Connector 68"/>
          <p:cNvCxnSpPr/>
          <p:nvPr/>
        </p:nvCxnSpPr>
        <p:spPr>
          <a:xfrm flipV="1">
            <a:off x="8437864" y="2167739"/>
            <a:ext cx="10429" cy="1066647"/>
          </a:xfrm>
          <a:prstGeom prst="line">
            <a:avLst/>
          </a:prstGeom>
          <a:ln w="28575">
            <a:solidFill>
              <a:srgbClr val="A0C6A2"/>
            </a:solidFill>
            <a:prstDash val="lg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92" name="Group 19"/>
          <p:cNvGrpSpPr/>
          <p:nvPr/>
        </p:nvGrpSpPr>
        <p:grpSpPr>
          <a:xfrm>
            <a:off x="7756508" y="3259205"/>
            <a:ext cx="1919403" cy="1144305"/>
            <a:chOff x="4997012" y="7314423"/>
            <a:chExt cx="6747534" cy="3186570"/>
          </a:xfrm>
        </p:grpSpPr>
        <p:grpSp>
          <p:nvGrpSpPr>
            <p:cNvPr id="94" name="Group 105"/>
            <p:cNvGrpSpPr/>
            <p:nvPr/>
          </p:nvGrpSpPr>
          <p:grpSpPr>
            <a:xfrm>
              <a:off x="11093904" y="7314423"/>
              <a:ext cx="650642" cy="644517"/>
              <a:chOff x="11152188" y="12609513"/>
              <a:chExt cx="674688" cy="668337"/>
            </a:xfrm>
            <a:solidFill>
              <a:schemeClr val="bg1"/>
            </a:solidFill>
          </p:grpSpPr>
          <p:sp>
            <p:nvSpPr>
              <p:cNvPr id="96" name="Freeform 14"/>
              <p:cNvSpPr>
                <a:spLocks noEditPoints="1"/>
              </p:cNvSpPr>
              <p:nvPr/>
            </p:nvSpPr>
            <p:spPr bwMode="auto">
              <a:xfrm>
                <a:off x="11152188" y="12609513"/>
                <a:ext cx="674688" cy="615950"/>
              </a:xfrm>
              <a:custGeom>
                <a:avLst/>
                <a:gdLst>
                  <a:gd name="T0" fmla="*/ 169 w 179"/>
                  <a:gd name="T1" fmla="*/ 15 h 164"/>
                  <a:gd name="T2" fmla="*/ 51 w 179"/>
                  <a:gd name="T3" fmla="*/ 15 h 164"/>
                  <a:gd name="T4" fmla="*/ 38 w 179"/>
                  <a:gd name="T5" fmla="*/ 0 h 164"/>
                  <a:gd name="T6" fmla="*/ 11 w 179"/>
                  <a:gd name="T7" fmla="*/ 0 h 164"/>
                  <a:gd name="T8" fmla="*/ 0 w 179"/>
                  <a:gd name="T9" fmla="*/ 11 h 164"/>
                  <a:gd name="T10" fmla="*/ 0 w 179"/>
                  <a:gd name="T11" fmla="*/ 153 h 164"/>
                  <a:gd name="T12" fmla="*/ 11 w 179"/>
                  <a:gd name="T13" fmla="*/ 164 h 164"/>
                  <a:gd name="T14" fmla="*/ 37 w 179"/>
                  <a:gd name="T15" fmla="*/ 164 h 164"/>
                  <a:gd name="T16" fmla="*/ 41 w 179"/>
                  <a:gd name="T17" fmla="*/ 160 h 164"/>
                  <a:gd name="T18" fmla="*/ 37 w 179"/>
                  <a:gd name="T19" fmla="*/ 157 h 164"/>
                  <a:gd name="T20" fmla="*/ 11 w 179"/>
                  <a:gd name="T21" fmla="*/ 157 h 164"/>
                  <a:gd name="T22" fmla="*/ 8 w 179"/>
                  <a:gd name="T23" fmla="*/ 153 h 164"/>
                  <a:gd name="T24" fmla="*/ 8 w 179"/>
                  <a:gd name="T25" fmla="*/ 52 h 164"/>
                  <a:gd name="T26" fmla="*/ 172 w 179"/>
                  <a:gd name="T27" fmla="*/ 52 h 164"/>
                  <a:gd name="T28" fmla="*/ 172 w 179"/>
                  <a:gd name="T29" fmla="*/ 153 h 164"/>
                  <a:gd name="T30" fmla="*/ 169 w 179"/>
                  <a:gd name="T31" fmla="*/ 157 h 164"/>
                  <a:gd name="T32" fmla="*/ 142 w 179"/>
                  <a:gd name="T33" fmla="*/ 157 h 164"/>
                  <a:gd name="T34" fmla="*/ 138 w 179"/>
                  <a:gd name="T35" fmla="*/ 160 h 164"/>
                  <a:gd name="T36" fmla="*/ 142 w 179"/>
                  <a:gd name="T37" fmla="*/ 164 h 164"/>
                  <a:gd name="T38" fmla="*/ 169 w 179"/>
                  <a:gd name="T39" fmla="*/ 164 h 164"/>
                  <a:gd name="T40" fmla="*/ 179 w 179"/>
                  <a:gd name="T41" fmla="*/ 153 h 164"/>
                  <a:gd name="T42" fmla="*/ 179 w 179"/>
                  <a:gd name="T43" fmla="*/ 26 h 164"/>
                  <a:gd name="T44" fmla="*/ 169 w 179"/>
                  <a:gd name="T45" fmla="*/ 15 h 164"/>
                  <a:gd name="T46" fmla="*/ 8 w 179"/>
                  <a:gd name="T47" fmla="*/ 45 h 164"/>
                  <a:gd name="T48" fmla="*/ 8 w 179"/>
                  <a:gd name="T49" fmla="*/ 11 h 164"/>
                  <a:gd name="T50" fmla="*/ 11 w 179"/>
                  <a:gd name="T51" fmla="*/ 7 h 164"/>
                  <a:gd name="T52" fmla="*/ 37 w 179"/>
                  <a:gd name="T53" fmla="*/ 7 h 164"/>
                  <a:gd name="T54" fmla="*/ 45 w 179"/>
                  <a:gd name="T55" fmla="*/ 20 h 164"/>
                  <a:gd name="T56" fmla="*/ 48 w 179"/>
                  <a:gd name="T57" fmla="*/ 22 h 164"/>
                  <a:gd name="T58" fmla="*/ 169 w 179"/>
                  <a:gd name="T59" fmla="*/ 22 h 164"/>
                  <a:gd name="T60" fmla="*/ 172 w 179"/>
                  <a:gd name="T61" fmla="*/ 26 h 164"/>
                  <a:gd name="T62" fmla="*/ 172 w 179"/>
                  <a:gd name="T63" fmla="*/ 45 h 164"/>
                  <a:gd name="T64" fmla="*/ 8 w 179"/>
                  <a:gd name="T65" fmla="*/ 45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9" h="164">
                    <a:moveTo>
                      <a:pt x="169" y="15"/>
                    </a:moveTo>
                    <a:cubicBezTo>
                      <a:pt x="51" y="15"/>
                      <a:pt x="51" y="15"/>
                      <a:pt x="51" y="15"/>
                    </a:cubicBezTo>
                    <a:cubicBezTo>
                      <a:pt x="43" y="0"/>
                      <a:pt x="39" y="0"/>
                      <a:pt x="38" y="0"/>
                    </a:cubicBezTo>
                    <a:cubicBezTo>
                      <a:pt x="11" y="0"/>
                      <a:pt x="11" y="0"/>
                      <a:pt x="11" y="0"/>
                    </a:cubicBezTo>
                    <a:cubicBezTo>
                      <a:pt x="5" y="0"/>
                      <a:pt x="0" y="5"/>
                      <a:pt x="0" y="11"/>
                    </a:cubicBezTo>
                    <a:cubicBezTo>
                      <a:pt x="0" y="153"/>
                      <a:pt x="0" y="153"/>
                      <a:pt x="0" y="153"/>
                    </a:cubicBezTo>
                    <a:cubicBezTo>
                      <a:pt x="0" y="159"/>
                      <a:pt x="5" y="164"/>
                      <a:pt x="11" y="164"/>
                    </a:cubicBezTo>
                    <a:cubicBezTo>
                      <a:pt x="37" y="164"/>
                      <a:pt x="37" y="164"/>
                      <a:pt x="37" y="164"/>
                    </a:cubicBezTo>
                    <a:cubicBezTo>
                      <a:pt x="39" y="164"/>
                      <a:pt x="41" y="162"/>
                      <a:pt x="41" y="160"/>
                    </a:cubicBezTo>
                    <a:cubicBezTo>
                      <a:pt x="41" y="158"/>
                      <a:pt x="39" y="157"/>
                      <a:pt x="37" y="157"/>
                    </a:cubicBezTo>
                    <a:cubicBezTo>
                      <a:pt x="11" y="157"/>
                      <a:pt x="11" y="157"/>
                      <a:pt x="11" y="157"/>
                    </a:cubicBezTo>
                    <a:cubicBezTo>
                      <a:pt x="9" y="157"/>
                      <a:pt x="8" y="155"/>
                      <a:pt x="8" y="153"/>
                    </a:cubicBezTo>
                    <a:cubicBezTo>
                      <a:pt x="8" y="52"/>
                      <a:pt x="8" y="52"/>
                      <a:pt x="8" y="52"/>
                    </a:cubicBezTo>
                    <a:cubicBezTo>
                      <a:pt x="172" y="52"/>
                      <a:pt x="172" y="52"/>
                      <a:pt x="172" y="52"/>
                    </a:cubicBezTo>
                    <a:cubicBezTo>
                      <a:pt x="172" y="153"/>
                      <a:pt x="172" y="153"/>
                      <a:pt x="172" y="153"/>
                    </a:cubicBezTo>
                    <a:cubicBezTo>
                      <a:pt x="172" y="155"/>
                      <a:pt x="170" y="157"/>
                      <a:pt x="169" y="157"/>
                    </a:cubicBezTo>
                    <a:cubicBezTo>
                      <a:pt x="142" y="157"/>
                      <a:pt x="142" y="157"/>
                      <a:pt x="142" y="157"/>
                    </a:cubicBezTo>
                    <a:cubicBezTo>
                      <a:pt x="140" y="157"/>
                      <a:pt x="138" y="158"/>
                      <a:pt x="138" y="160"/>
                    </a:cubicBezTo>
                    <a:cubicBezTo>
                      <a:pt x="138" y="162"/>
                      <a:pt x="140" y="164"/>
                      <a:pt x="142" y="164"/>
                    </a:cubicBezTo>
                    <a:cubicBezTo>
                      <a:pt x="169" y="164"/>
                      <a:pt x="169" y="164"/>
                      <a:pt x="169" y="164"/>
                    </a:cubicBezTo>
                    <a:cubicBezTo>
                      <a:pt x="175" y="164"/>
                      <a:pt x="179" y="159"/>
                      <a:pt x="179" y="153"/>
                    </a:cubicBezTo>
                    <a:cubicBezTo>
                      <a:pt x="179" y="26"/>
                      <a:pt x="179" y="26"/>
                      <a:pt x="179" y="26"/>
                    </a:cubicBezTo>
                    <a:cubicBezTo>
                      <a:pt x="179" y="20"/>
                      <a:pt x="175" y="15"/>
                      <a:pt x="169" y="15"/>
                    </a:cubicBezTo>
                    <a:close/>
                    <a:moveTo>
                      <a:pt x="8" y="45"/>
                    </a:moveTo>
                    <a:cubicBezTo>
                      <a:pt x="8" y="11"/>
                      <a:pt x="8" y="11"/>
                      <a:pt x="8" y="11"/>
                    </a:cubicBezTo>
                    <a:cubicBezTo>
                      <a:pt x="8" y="9"/>
                      <a:pt x="9" y="7"/>
                      <a:pt x="11" y="7"/>
                    </a:cubicBezTo>
                    <a:cubicBezTo>
                      <a:pt x="37" y="7"/>
                      <a:pt x="37" y="7"/>
                      <a:pt x="37" y="7"/>
                    </a:cubicBezTo>
                    <a:cubicBezTo>
                      <a:pt x="39" y="8"/>
                      <a:pt x="42" y="14"/>
                      <a:pt x="45" y="20"/>
                    </a:cubicBezTo>
                    <a:cubicBezTo>
                      <a:pt x="45" y="22"/>
                      <a:pt x="47" y="22"/>
                      <a:pt x="48" y="22"/>
                    </a:cubicBezTo>
                    <a:cubicBezTo>
                      <a:pt x="169" y="22"/>
                      <a:pt x="169" y="22"/>
                      <a:pt x="169" y="22"/>
                    </a:cubicBezTo>
                    <a:cubicBezTo>
                      <a:pt x="170" y="22"/>
                      <a:pt x="172" y="24"/>
                      <a:pt x="172" y="26"/>
                    </a:cubicBezTo>
                    <a:cubicBezTo>
                      <a:pt x="172" y="45"/>
                      <a:pt x="172" y="45"/>
                      <a:pt x="172" y="45"/>
                    </a:cubicBezTo>
                    <a:lnTo>
                      <a:pt x="8"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97" name="Freeform 15"/>
              <p:cNvSpPr>
                <a:spLocks noEditPoints="1"/>
              </p:cNvSpPr>
              <p:nvPr/>
            </p:nvSpPr>
            <p:spPr bwMode="auto">
              <a:xfrm>
                <a:off x="11420476" y="13033375"/>
                <a:ext cx="134938" cy="134938"/>
              </a:xfrm>
              <a:custGeom>
                <a:avLst/>
                <a:gdLst>
                  <a:gd name="T0" fmla="*/ 25 w 36"/>
                  <a:gd name="T1" fmla="*/ 3 h 36"/>
                  <a:gd name="T2" fmla="*/ 3 w 36"/>
                  <a:gd name="T3" fmla="*/ 13 h 36"/>
                  <a:gd name="T4" fmla="*/ 12 w 36"/>
                  <a:gd name="T5" fmla="*/ 35 h 36"/>
                  <a:gd name="T6" fmla="*/ 19 w 36"/>
                  <a:gd name="T7" fmla="*/ 36 h 36"/>
                  <a:gd name="T8" fmla="*/ 34 w 36"/>
                  <a:gd name="T9" fmla="*/ 25 h 36"/>
                  <a:gd name="T10" fmla="*/ 34 w 36"/>
                  <a:gd name="T11" fmla="*/ 13 h 36"/>
                  <a:gd name="T12" fmla="*/ 25 w 36"/>
                  <a:gd name="T13" fmla="*/ 3 h 36"/>
                  <a:gd name="T14" fmla="*/ 28 w 36"/>
                  <a:gd name="T15" fmla="*/ 23 h 36"/>
                  <a:gd name="T16" fmla="*/ 15 w 36"/>
                  <a:gd name="T17" fmla="*/ 28 h 36"/>
                  <a:gd name="T18" fmla="*/ 10 w 36"/>
                  <a:gd name="T19" fmla="*/ 23 h 36"/>
                  <a:gd name="T20" fmla="*/ 10 w 36"/>
                  <a:gd name="T21" fmla="*/ 16 h 36"/>
                  <a:gd name="T22" fmla="*/ 19 w 36"/>
                  <a:gd name="T23" fmla="*/ 10 h 36"/>
                  <a:gd name="T24" fmla="*/ 22 w 36"/>
                  <a:gd name="T25" fmla="*/ 10 h 36"/>
                  <a:gd name="T26" fmla="*/ 28 w 36"/>
                  <a:gd name="T27" fmla="*/ 15 h 36"/>
                  <a:gd name="T28" fmla="*/ 28 w 36"/>
                  <a:gd name="T29"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36">
                    <a:moveTo>
                      <a:pt x="25" y="3"/>
                    </a:moveTo>
                    <a:cubicBezTo>
                      <a:pt x="17" y="0"/>
                      <a:pt x="7" y="4"/>
                      <a:pt x="3" y="13"/>
                    </a:cubicBezTo>
                    <a:cubicBezTo>
                      <a:pt x="0" y="21"/>
                      <a:pt x="4" y="31"/>
                      <a:pt x="12" y="35"/>
                    </a:cubicBezTo>
                    <a:cubicBezTo>
                      <a:pt x="15" y="36"/>
                      <a:pt x="17" y="36"/>
                      <a:pt x="19" y="36"/>
                    </a:cubicBezTo>
                    <a:cubicBezTo>
                      <a:pt x="26" y="36"/>
                      <a:pt x="32" y="32"/>
                      <a:pt x="34" y="25"/>
                    </a:cubicBezTo>
                    <a:cubicBezTo>
                      <a:pt x="36" y="21"/>
                      <a:pt x="36" y="17"/>
                      <a:pt x="34" y="13"/>
                    </a:cubicBezTo>
                    <a:cubicBezTo>
                      <a:pt x="33" y="8"/>
                      <a:pt x="29" y="5"/>
                      <a:pt x="25" y="3"/>
                    </a:cubicBezTo>
                    <a:close/>
                    <a:moveTo>
                      <a:pt x="28" y="23"/>
                    </a:moveTo>
                    <a:cubicBezTo>
                      <a:pt x="26" y="27"/>
                      <a:pt x="20" y="30"/>
                      <a:pt x="15" y="28"/>
                    </a:cubicBezTo>
                    <a:cubicBezTo>
                      <a:pt x="13" y="27"/>
                      <a:pt x="11" y="25"/>
                      <a:pt x="10" y="23"/>
                    </a:cubicBezTo>
                    <a:cubicBezTo>
                      <a:pt x="9" y="20"/>
                      <a:pt x="9" y="18"/>
                      <a:pt x="10" y="16"/>
                    </a:cubicBezTo>
                    <a:cubicBezTo>
                      <a:pt x="12" y="12"/>
                      <a:pt x="15" y="10"/>
                      <a:pt x="19" y="10"/>
                    </a:cubicBezTo>
                    <a:cubicBezTo>
                      <a:pt x="20" y="10"/>
                      <a:pt x="21" y="10"/>
                      <a:pt x="22" y="10"/>
                    </a:cubicBezTo>
                    <a:cubicBezTo>
                      <a:pt x="25" y="11"/>
                      <a:pt x="27" y="13"/>
                      <a:pt x="28" y="15"/>
                    </a:cubicBezTo>
                    <a:cubicBezTo>
                      <a:pt x="28" y="18"/>
                      <a:pt x="29" y="20"/>
                      <a:pt x="28"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sp>
            <p:nvSpPr>
              <p:cNvPr id="98" name="Freeform 16"/>
              <p:cNvSpPr>
                <a:spLocks noEditPoints="1"/>
              </p:cNvSpPr>
              <p:nvPr/>
            </p:nvSpPr>
            <p:spPr bwMode="auto">
              <a:xfrm>
                <a:off x="11314113" y="12931775"/>
                <a:ext cx="350838" cy="346075"/>
              </a:xfrm>
              <a:custGeom>
                <a:avLst/>
                <a:gdLst>
                  <a:gd name="T0" fmla="*/ 83 w 93"/>
                  <a:gd name="T1" fmla="*/ 49 h 92"/>
                  <a:gd name="T2" fmla="*/ 91 w 93"/>
                  <a:gd name="T3" fmla="*/ 38 h 92"/>
                  <a:gd name="T4" fmla="*/ 88 w 93"/>
                  <a:gd name="T5" fmla="*/ 22 h 92"/>
                  <a:gd name="T6" fmla="*/ 74 w 93"/>
                  <a:gd name="T7" fmla="*/ 23 h 92"/>
                  <a:gd name="T8" fmla="*/ 73 w 93"/>
                  <a:gd name="T9" fmla="*/ 9 h 92"/>
                  <a:gd name="T10" fmla="*/ 59 w 93"/>
                  <a:gd name="T11" fmla="*/ 0 h 92"/>
                  <a:gd name="T12" fmla="*/ 50 w 93"/>
                  <a:gd name="T13" fmla="*/ 10 h 92"/>
                  <a:gd name="T14" fmla="*/ 39 w 93"/>
                  <a:gd name="T15" fmla="*/ 2 h 92"/>
                  <a:gd name="T16" fmla="*/ 23 w 93"/>
                  <a:gd name="T17" fmla="*/ 5 h 92"/>
                  <a:gd name="T18" fmla="*/ 23 w 93"/>
                  <a:gd name="T19" fmla="*/ 19 h 92"/>
                  <a:gd name="T20" fmla="*/ 10 w 93"/>
                  <a:gd name="T21" fmla="*/ 20 h 92"/>
                  <a:gd name="T22" fmla="*/ 1 w 93"/>
                  <a:gd name="T23" fmla="*/ 34 h 92"/>
                  <a:gd name="T24" fmla="*/ 11 w 93"/>
                  <a:gd name="T25" fmla="*/ 43 h 92"/>
                  <a:gd name="T26" fmla="*/ 3 w 93"/>
                  <a:gd name="T27" fmla="*/ 54 h 92"/>
                  <a:gd name="T28" fmla="*/ 6 w 93"/>
                  <a:gd name="T29" fmla="*/ 70 h 92"/>
                  <a:gd name="T30" fmla="*/ 19 w 93"/>
                  <a:gd name="T31" fmla="*/ 70 h 92"/>
                  <a:gd name="T32" fmla="*/ 21 w 93"/>
                  <a:gd name="T33" fmla="*/ 83 h 92"/>
                  <a:gd name="T34" fmla="*/ 35 w 93"/>
                  <a:gd name="T35" fmla="*/ 92 h 92"/>
                  <a:gd name="T36" fmla="*/ 39 w 93"/>
                  <a:gd name="T37" fmla="*/ 90 h 92"/>
                  <a:gd name="T38" fmla="*/ 50 w 93"/>
                  <a:gd name="T39" fmla="*/ 82 h 92"/>
                  <a:gd name="T40" fmla="*/ 59 w 93"/>
                  <a:gd name="T41" fmla="*/ 92 h 92"/>
                  <a:gd name="T42" fmla="*/ 73 w 93"/>
                  <a:gd name="T43" fmla="*/ 83 h 92"/>
                  <a:gd name="T44" fmla="*/ 75 w 93"/>
                  <a:gd name="T45" fmla="*/ 69 h 92"/>
                  <a:gd name="T46" fmla="*/ 88 w 93"/>
                  <a:gd name="T47" fmla="*/ 70 h 92"/>
                  <a:gd name="T48" fmla="*/ 91 w 93"/>
                  <a:gd name="T49" fmla="*/ 54 h 92"/>
                  <a:gd name="T50" fmla="*/ 74 w 93"/>
                  <a:gd name="T51" fmla="*/ 61 h 92"/>
                  <a:gd name="T52" fmla="*/ 64 w 93"/>
                  <a:gd name="T53" fmla="*/ 69 h 92"/>
                  <a:gd name="T54" fmla="*/ 65 w 93"/>
                  <a:gd name="T55" fmla="*/ 82 h 92"/>
                  <a:gd name="T56" fmla="*/ 55 w 93"/>
                  <a:gd name="T57" fmla="*/ 76 h 92"/>
                  <a:gd name="T58" fmla="*/ 43 w 93"/>
                  <a:gd name="T59" fmla="*/ 74 h 92"/>
                  <a:gd name="T60" fmla="*/ 34 w 93"/>
                  <a:gd name="T61" fmla="*/ 84 h 92"/>
                  <a:gd name="T62" fmla="*/ 32 w 93"/>
                  <a:gd name="T63" fmla="*/ 73 h 92"/>
                  <a:gd name="T64" fmla="*/ 24 w 93"/>
                  <a:gd name="T65" fmla="*/ 63 h 92"/>
                  <a:gd name="T66" fmla="*/ 11 w 93"/>
                  <a:gd name="T67" fmla="*/ 64 h 92"/>
                  <a:gd name="T68" fmla="*/ 17 w 93"/>
                  <a:gd name="T69" fmla="*/ 54 h 92"/>
                  <a:gd name="T70" fmla="*/ 19 w 93"/>
                  <a:gd name="T71" fmla="*/ 42 h 92"/>
                  <a:gd name="T72" fmla="*/ 9 w 93"/>
                  <a:gd name="T73" fmla="*/ 33 h 92"/>
                  <a:gd name="T74" fmla="*/ 20 w 93"/>
                  <a:gd name="T75" fmla="*/ 31 h 92"/>
                  <a:gd name="T76" fmla="*/ 30 w 93"/>
                  <a:gd name="T77" fmla="*/ 23 h 92"/>
                  <a:gd name="T78" fmla="*/ 29 w 93"/>
                  <a:gd name="T79" fmla="*/ 10 h 92"/>
                  <a:gd name="T80" fmla="*/ 38 w 93"/>
                  <a:gd name="T81" fmla="*/ 16 h 92"/>
                  <a:gd name="T82" fmla="*/ 51 w 93"/>
                  <a:gd name="T83" fmla="*/ 18 h 92"/>
                  <a:gd name="T84" fmla="*/ 59 w 93"/>
                  <a:gd name="T85" fmla="*/ 8 h 92"/>
                  <a:gd name="T86" fmla="*/ 62 w 93"/>
                  <a:gd name="T87" fmla="*/ 19 h 92"/>
                  <a:gd name="T88" fmla="*/ 70 w 93"/>
                  <a:gd name="T89" fmla="*/ 29 h 92"/>
                  <a:gd name="T90" fmla="*/ 83 w 93"/>
                  <a:gd name="T91" fmla="*/ 28 h 92"/>
                  <a:gd name="T92" fmla="*/ 77 w 93"/>
                  <a:gd name="T93" fmla="*/ 38 h 92"/>
                  <a:gd name="T94" fmla="*/ 75 w 93"/>
                  <a:gd name="T95" fmla="*/ 50 h 92"/>
                  <a:gd name="T96" fmla="*/ 85 w 93"/>
                  <a:gd name="T97" fmla="*/ 59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3" h="92">
                    <a:moveTo>
                      <a:pt x="91" y="54"/>
                    </a:moveTo>
                    <a:cubicBezTo>
                      <a:pt x="83" y="49"/>
                      <a:pt x="83" y="49"/>
                      <a:pt x="83" y="49"/>
                    </a:cubicBezTo>
                    <a:cubicBezTo>
                      <a:pt x="83" y="47"/>
                      <a:pt x="83" y="45"/>
                      <a:pt x="83" y="43"/>
                    </a:cubicBezTo>
                    <a:cubicBezTo>
                      <a:pt x="91" y="38"/>
                      <a:pt x="91" y="38"/>
                      <a:pt x="91" y="38"/>
                    </a:cubicBezTo>
                    <a:cubicBezTo>
                      <a:pt x="93" y="37"/>
                      <a:pt x="93" y="36"/>
                      <a:pt x="93" y="34"/>
                    </a:cubicBezTo>
                    <a:cubicBezTo>
                      <a:pt x="92" y="30"/>
                      <a:pt x="90" y="26"/>
                      <a:pt x="88" y="22"/>
                    </a:cubicBezTo>
                    <a:cubicBezTo>
                      <a:pt x="87" y="20"/>
                      <a:pt x="85" y="20"/>
                      <a:pt x="84" y="20"/>
                    </a:cubicBezTo>
                    <a:cubicBezTo>
                      <a:pt x="74" y="23"/>
                      <a:pt x="74" y="23"/>
                      <a:pt x="74" y="23"/>
                    </a:cubicBezTo>
                    <a:cubicBezTo>
                      <a:pt x="73" y="21"/>
                      <a:pt x="72" y="20"/>
                      <a:pt x="70" y="18"/>
                    </a:cubicBezTo>
                    <a:cubicBezTo>
                      <a:pt x="73" y="9"/>
                      <a:pt x="73" y="9"/>
                      <a:pt x="73" y="9"/>
                    </a:cubicBezTo>
                    <a:cubicBezTo>
                      <a:pt x="73" y="8"/>
                      <a:pt x="72" y="6"/>
                      <a:pt x="71" y="5"/>
                    </a:cubicBezTo>
                    <a:cubicBezTo>
                      <a:pt x="67" y="3"/>
                      <a:pt x="63" y="1"/>
                      <a:pt x="59" y="0"/>
                    </a:cubicBezTo>
                    <a:cubicBezTo>
                      <a:pt x="57" y="0"/>
                      <a:pt x="55" y="0"/>
                      <a:pt x="54" y="2"/>
                    </a:cubicBezTo>
                    <a:cubicBezTo>
                      <a:pt x="50" y="10"/>
                      <a:pt x="50" y="10"/>
                      <a:pt x="50" y="10"/>
                    </a:cubicBezTo>
                    <a:cubicBezTo>
                      <a:pt x="48" y="10"/>
                      <a:pt x="46" y="10"/>
                      <a:pt x="44" y="10"/>
                    </a:cubicBezTo>
                    <a:cubicBezTo>
                      <a:pt x="39" y="2"/>
                      <a:pt x="39" y="2"/>
                      <a:pt x="39" y="2"/>
                    </a:cubicBezTo>
                    <a:cubicBezTo>
                      <a:pt x="38" y="0"/>
                      <a:pt x="36" y="0"/>
                      <a:pt x="35" y="0"/>
                    </a:cubicBezTo>
                    <a:cubicBezTo>
                      <a:pt x="31" y="1"/>
                      <a:pt x="26" y="3"/>
                      <a:pt x="23" y="5"/>
                    </a:cubicBezTo>
                    <a:cubicBezTo>
                      <a:pt x="21" y="6"/>
                      <a:pt x="20" y="8"/>
                      <a:pt x="21" y="9"/>
                    </a:cubicBezTo>
                    <a:cubicBezTo>
                      <a:pt x="23" y="19"/>
                      <a:pt x="23" y="19"/>
                      <a:pt x="23" y="19"/>
                    </a:cubicBezTo>
                    <a:cubicBezTo>
                      <a:pt x="22" y="20"/>
                      <a:pt x="20" y="21"/>
                      <a:pt x="19" y="23"/>
                    </a:cubicBezTo>
                    <a:cubicBezTo>
                      <a:pt x="10" y="20"/>
                      <a:pt x="10" y="20"/>
                      <a:pt x="10" y="20"/>
                    </a:cubicBezTo>
                    <a:cubicBezTo>
                      <a:pt x="8" y="20"/>
                      <a:pt x="7" y="21"/>
                      <a:pt x="6" y="22"/>
                    </a:cubicBezTo>
                    <a:cubicBezTo>
                      <a:pt x="4" y="26"/>
                      <a:pt x="2" y="30"/>
                      <a:pt x="1" y="34"/>
                    </a:cubicBezTo>
                    <a:cubicBezTo>
                      <a:pt x="0" y="36"/>
                      <a:pt x="1" y="38"/>
                      <a:pt x="3" y="38"/>
                    </a:cubicBezTo>
                    <a:cubicBezTo>
                      <a:pt x="11" y="43"/>
                      <a:pt x="11" y="43"/>
                      <a:pt x="11" y="43"/>
                    </a:cubicBezTo>
                    <a:cubicBezTo>
                      <a:pt x="11" y="45"/>
                      <a:pt x="11" y="47"/>
                      <a:pt x="11" y="49"/>
                    </a:cubicBezTo>
                    <a:cubicBezTo>
                      <a:pt x="3" y="54"/>
                      <a:pt x="3" y="54"/>
                      <a:pt x="3" y="54"/>
                    </a:cubicBezTo>
                    <a:cubicBezTo>
                      <a:pt x="1" y="55"/>
                      <a:pt x="1" y="57"/>
                      <a:pt x="1" y="58"/>
                    </a:cubicBezTo>
                    <a:cubicBezTo>
                      <a:pt x="2" y="62"/>
                      <a:pt x="4" y="67"/>
                      <a:pt x="6" y="70"/>
                    </a:cubicBezTo>
                    <a:cubicBezTo>
                      <a:pt x="7" y="72"/>
                      <a:pt x="9" y="72"/>
                      <a:pt x="10" y="72"/>
                    </a:cubicBezTo>
                    <a:cubicBezTo>
                      <a:pt x="19" y="70"/>
                      <a:pt x="19" y="70"/>
                      <a:pt x="19" y="70"/>
                    </a:cubicBezTo>
                    <a:cubicBezTo>
                      <a:pt x="21" y="71"/>
                      <a:pt x="22" y="72"/>
                      <a:pt x="24" y="74"/>
                    </a:cubicBezTo>
                    <a:cubicBezTo>
                      <a:pt x="21" y="83"/>
                      <a:pt x="21" y="83"/>
                      <a:pt x="21" y="83"/>
                    </a:cubicBezTo>
                    <a:cubicBezTo>
                      <a:pt x="21" y="85"/>
                      <a:pt x="22" y="86"/>
                      <a:pt x="23" y="87"/>
                    </a:cubicBezTo>
                    <a:cubicBezTo>
                      <a:pt x="27" y="89"/>
                      <a:pt x="31" y="91"/>
                      <a:pt x="35" y="92"/>
                    </a:cubicBezTo>
                    <a:cubicBezTo>
                      <a:pt x="35" y="92"/>
                      <a:pt x="36" y="92"/>
                      <a:pt x="36" y="92"/>
                    </a:cubicBezTo>
                    <a:cubicBezTo>
                      <a:pt x="37" y="92"/>
                      <a:pt x="39" y="92"/>
                      <a:pt x="39" y="90"/>
                    </a:cubicBezTo>
                    <a:cubicBezTo>
                      <a:pt x="44" y="82"/>
                      <a:pt x="44" y="82"/>
                      <a:pt x="44" y="82"/>
                    </a:cubicBezTo>
                    <a:cubicBezTo>
                      <a:pt x="46" y="82"/>
                      <a:pt x="48" y="82"/>
                      <a:pt x="50" y="82"/>
                    </a:cubicBezTo>
                    <a:cubicBezTo>
                      <a:pt x="55" y="90"/>
                      <a:pt x="55" y="90"/>
                      <a:pt x="55" y="90"/>
                    </a:cubicBezTo>
                    <a:cubicBezTo>
                      <a:pt x="56" y="92"/>
                      <a:pt x="57" y="92"/>
                      <a:pt x="59" y="92"/>
                    </a:cubicBezTo>
                    <a:cubicBezTo>
                      <a:pt x="63" y="91"/>
                      <a:pt x="67" y="89"/>
                      <a:pt x="71" y="87"/>
                    </a:cubicBezTo>
                    <a:cubicBezTo>
                      <a:pt x="73" y="86"/>
                      <a:pt x="73" y="84"/>
                      <a:pt x="73" y="83"/>
                    </a:cubicBezTo>
                    <a:cubicBezTo>
                      <a:pt x="70" y="74"/>
                      <a:pt x="70" y="74"/>
                      <a:pt x="70" y="74"/>
                    </a:cubicBezTo>
                    <a:cubicBezTo>
                      <a:pt x="72" y="72"/>
                      <a:pt x="73" y="71"/>
                      <a:pt x="75" y="69"/>
                    </a:cubicBezTo>
                    <a:cubicBezTo>
                      <a:pt x="84" y="72"/>
                      <a:pt x="84" y="72"/>
                      <a:pt x="84" y="72"/>
                    </a:cubicBezTo>
                    <a:cubicBezTo>
                      <a:pt x="85" y="72"/>
                      <a:pt x="87" y="71"/>
                      <a:pt x="88" y="70"/>
                    </a:cubicBezTo>
                    <a:cubicBezTo>
                      <a:pt x="90" y="66"/>
                      <a:pt x="92" y="62"/>
                      <a:pt x="93" y="58"/>
                    </a:cubicBezTo>
                    <a:cubicBezTo>
                      <a:pt x="93" y="56"/>
                      <a:pt x="93" y="54"/>
                      <a:pt x="91" y="54"/>
                    </a:cubicBezTo>
                    <a:close/>
                    <a:moveTo>
                      <a:pt x="83" y="64"/>
                    </a:moveTo>
                    <a:cubicBezTo>
                      <a:pt x="74" y="61"/>
                      <a:pt x="74" y="61"/>
                      <a:pt x="74" y="61"/>
                    </a:cubicBezTo>
                    <a:cubicBezTo>
                      <a:pt x="73" y="61"/>
                      <a:pt x="71" y="62"/>
                      <a:pt x="70" y="63"/>
                    </a:cubicBezTo>
                    <a:cubicBezTo>
                      <a:pt x="68" y="65"/>
                      <a:pt x="66" y="67"/>
                      <a:pt x="64" y="69"/>
                    </a:cubicBezTo>
                    <a:cubicBezTo>
                      <a:pt x="63" y="70"/>
                      <a:pt x="62" y="72"/>
                      <a:pt x="62" y="73"/>
                    </a:cubicBezTo>
                    <a:cubicBezTo>
                      <a:pt x="65" y="82"/>
                      <a:pt x="65" y="82"/>
                      <a:pt x="65" y="82"/>
                    </a:cubicBezTo>
                    <a:cubicBezTo>
                      <a:pt x="63" y="83"/>
                      <a:pt x="62" y="83"/>
                      <a:pt x="60" y="84"/>
                    </a:cubicBezTo>
                    <a:cubicBezTo>
                      <a:pt x="55" y="76"/>
                      <a:pt x="55" y="76"/>
                      <a:pt x="55" y="76"/>
                    </a:cubicBezTo>
                    <a:cubicBezTo>
                      <a:pt x="54" y="75"/>
                      <a:pt x="53" y="74"/>
                      <a:pt x="51" y="74"/>
                    </a:cubicBezTo>
                    <a:cubicBezTo>
                      <a:pt x="49" y="75"/>
                      <a:pt x="46" y="75"/>
                      <a:pt x="43" y="74"/>
                    </a:cubicBezTo>
                    <a:cubicBezTo>
                      <a:pt x="41" y="74"/>
                      <a:pt x="40" y="75"/>
                      <a:pt x="39" y="76"/>
                    </a:cubicBezTo>
                    <a:cubicBezTo>
                      <a:pt x="34" y="84"/>
                      <a:pt x="34" y="84"/>
                      <a:pt x="34" y="84"/>
                    </a:cubicBezTo>
                    <a:cubicBezTo>
                      <a:pt x="33" y="83"/>
                      <a:pt x="31" y="83"/>
                      <a:pt x="29" y="82"/>
                    </a:cubicBezTo>
                    <a:cubicBezTo>
                      <a:pt x="32" y="73"/>
                      <a:pt x="32" y="73"/>
                      <a:pt x="32" y="73"/>
                    </a:cubicBezTo>
                    <a:cubicBezTo>
                      <a:pt x="32" y="72"/>
                      <a:pt x="31" y="70"/>
                      <a:pt x="30" y="69"/>
                    </a:cubicBezTo>
                    <a:cubicBezTo>
                      <a:pt x="28" y="68"/>
                      <a:pt x="26" y="65"/>
                      <a:pt x="24" y="63"/>
                    </a:cubicBezTo>
                    <a:cubicBezTo>
                      <a:pt x="23" y="62"/>
                      <a:pt x="21" y="61"/>
                      <a:pt x="20" y="62"/>
                    </a:cubicBezTo>
                    <a:cubicBezTo>
                      <a:pt x="11" y="64"/>
                      <a:pt x="11" y="64"/>
                      <a:pt x="11" y="64"/>
                    </a:cubicBezTo>
                    <a:cubicBezTo>
                      <a:pt x="10" y="62"/>
                      <a:pt x="10" y="61"/>
                      <a:pt x="9" y="59"/>
                    </a:cubicBezTo>
                    <a:cubicBezTo>
                      <a:pt x="17" y="54"/>
                      <a:pt x="17" y="54"/>
                      <a:pt x="17" y="54"/>
                    </a:cubicBezTo>
                    <a:cubicBezTo>
                      <a:pt x="18" y="54"/>
                      <a:pt x="19" y="52"/>
                      <a:pt x="19" y="51"/>
                    </a:cubicBezTo>
                    <a:cubicBezTo>
                      <a:pt x="18" y="48"/>
                      <a:pt x="18" y="45"/>
                      <a:pt x="19" y="42"/>
                    </a:cubicBezTo>
                    <a:cubicBezTo>
                      <a:pt x="19" y="40"/>
                      <a:pt x="18" y="39"/>
                      <a:pt x="17" y="38"/>
                    </a:cubicBezTo>
                    <a:cubicBezTo>
                      <a:pt x="9" y="33"/>
                      <a:pt x="9" y="33"/>
                      <a:pt x="9" y="33"/>
                    </a:cubicBezTo>
                    <a:cubicBezTo>
                      <a:pt x="9" y="32"/>
                      <a:pt x="10" y="30"/>
                      <a:pt x="11" y="28"/>
                    </a:cubicBezTo>
                    <a:cubicBezTo>
                      <a:pt x="20" y="31"/>
                      <a:pt x="20" y="31"/>
                      <a:pt x="20" y="31"/>
                    </a:cubicBezTo>
                    <a:cubicBezTo>
                      <a:pt x="21" y="31"/>
                      <a:pt x="23" y="31"/>
                      <a:pt x="24" y="29"/>
                    </a:cubicBezTo>
                    <a:cubicBezTo>
                      <a:pt x="25" y="27"/>
                      <a:pt x="28" y="25"/>
                      <a:pt x="30" y="23"/>
                    </a:cubicBezTo>
                    <a:cubicBezTo>
                      <a:pt x="31" y="22"/>
                      <a:pt x="32" y="20"/>
                      <a:pt x="31" y="19"/>
                    </a:cubicBezTo>
                    <a:cubicBezTo>
                      <a:pt x="29" y="10"/>
                      <a:pt x="29" y="10"/>
                      <a:pt x="29" y="10"/>
                    </a:cubicBezTo>
                    <a:cubicBezTo>
                      <a:pt x="31" y="9"/>
                      <a:pt x="32" y="9"/>
                      <a:pt x="34" y="8"/>
                    </a:cubicBezTo>
                    <a:cubicBezTo>
                      <a:pt x="38" y="16"/>
                      <a:pt x="38" y="16"/>
                      <a:pt x="38" y="16"/>
                    </a:cubicBezTo>
                    <a:cubicBezTo>
                      <a:pt x="39" y="17"/>
                      <a:pt x="41" y="18"/>
                      <a:pt x="42" y="18"/>
                    </a:cubicBezTo>
                    <a:cubicBezTo>
                      <a:pt x="45" y="17"/>
                      <a:pt x="48" y="17"/>
                      <a:pt x="51" y="18"/>
                    </a:cubicBezTo>
                    <a:cubicBezTo>
                      <a:pt x="53" y="18"/>
                      <a:pt x="54" y="17"/>
                      <a:pt x="55" y="16"/>
                    </a:cubicBezTo>
                    <a:cubicBezTo>
                      <a:pt x="59" y="8"/>
                      <a:pt x="59" y="8"/>
                      <a:pt x="59" y="8"/>
                    </a:cubicBezTo>
                    <a:cubicBezTo>
                      <a:pt x="61" y="9"/>
                      <a:pt x="63" y="9"/>
                      <a:pt x="65" y="10"/>
                    </a:cubicBezTo>
                    <a:cubicBezTo>
                      <a:pt x="62" y="19"/>
                      <a:pt x="62" y="19"/>
                      <a:pt x="62" y="19"/>
                    </a:cubicBezTo>
                    <a:cubicBezTo>
                      <a:pt x="62" y="20"/>
                      <a:pt x="62" y="22"/>
                      <a:pt x="64" y="23"/>
                    </a:cubicBezTo>
                    <a:cubicBezTo>
                      <a:pt x="66" y="25"/>
                      <a:pt x="68" y="27"/>
                      <a:pt x="70" y="29"/>
                    </a:cubicBezTo>
                    <a:cubicBezTo>
                      <a:pt x="71" y="30"/>
                      <a:pt x="72" y="31"/>
                      <a:pt x="74" y="31"/>
                    </a:cubicBezTo>
                    <a:cubicBezTo>
                      <a:pt x="83" y="28"/>
                      <a:pt x="83" y="28"/>
                      <a:pt x="83" y="28"/>
                    </a:cubicBezTo>
                    <a:cubicBezTo>
                      <a:pt x="83" y="30"/>
                      <a:pt x="84" y="31"/>
                      <a:pt x="85" y="33"/>
                    </a:cubicBezTo>
                    <a:cubicBezTo>
                      <a:pt x="77" y="38"/>
                      <a:pt x="77" y="38"/>
                      <a:pt x="77" y="38"/>
                    </a:cubicBezTo>
                    <a:cubicBezTo>
                      <a:pt x="76" y="38"/>
                      <a:pt x="75" y="40"/>
                      <a:pt x="75" y="42"/>
                    </a:cubicBezTo>
                    <a:cubicBezTo>
                      <a:pt x="76" y="44"/>
                      <a:pt x="76" y="47"/>
                      <a:pt x="75" y="50"/>
                    </a:cubicBezTo>
                    <a:cubicBezTo>
                      <a:pt x="75" y="52"/>
                      <a:pt x="76" y="53"/>
                      <a:pt x="77" y="54"/>
                    </a:cubicBezTo>
                    <a:cubicBezTo>
                      <a:pt x="85" y="59"/>
                      <a:pt x="85" y="59"/>
                      <a:pt x="85" y="59"/>
                    </a:cubicBezTo>
                    <a:cubicBezTo>
                      <a:pt x="84" y="60"/>
                      <a:pt x="84" y="62"/>
                      <a:pt x="83" y="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Lato" panose="020F0502020204030203" pitchFamily="34" charset="0"/>
                </a:endParaRPr>
              </a:p>
            </p:txBody>
          </p:sp>
        </p:grpSp>
        <p:sp>
          <p:nvSpPr>
            <p:cNvPr id="95" name="TextBox 113"/>
            <p:cNvSpPr txBox="1"/>
            <p:nvPr/>
          </p:nvSpPr>
          <p:spPr>
            <a:xfrm>
              <a:off x="4997012" y="7586967"/>
              <a:ext cx="4894687" cy="2914026"/>
            </a:xfrm>
            <a:prstGeom prst="rect">
              <a:avLst/>
            </a:prstGeom>
            <a:noFill/>
          </p:spPr>
          <p:txBody>
            <a:bodyPr wrap="square" lIns="182877" tIns="91437" rIns="182877" bIns="91437" rtlCol="0">
              <a:spAutoFit/>
            </a:bodyPr>
            <a:lstStyle/>
            <a:p>
              <a:pPr algn="ctr"/>
              <a:r>
                <a:rPr lang="en-US" dirty="0">
                  <a:solidFill>
                    <a:srgbClr val="595959"/>
                  </a:solidFill>
                  <a:latin typeface="Lato" panose="020F0502020204030203" pitchFamily="34" charset="0"/>
                  <a:ea typeface="Lato" panose="020F0502020204030203" pitchFamily="34" charset="0"/>
                  <a:cs typeface="Lato" panose="020F0502020204030203" pitchFamily="34" charset="0"/>
                </a:rPr>
                <a:t>Tablet </a:t>
              </a:r>
              <a:r>
                <a:rPr lang="en-US" b="1" dirty="0">
                  <a:solidFill>
                    <a:srgbClr val="595959"/>
                  </a:solidFill>
                  <a:latin typeface="Lato" panose="020F0502020204030203" pitchFamily="34" charset="0"/>
                  <a:ea typeface="Lato" panose="020F0502020204030203" pitchFamily="34" charset="0"/>
                  <a:cs typeface="Lato" panose="020F0502020204030203" pitchFamily="34" charset="0"/>
                </a:rPr>
                <a:t>on-site</a:t>
              </a:r>
              <a:r>
                <a:rPr lang="en-US" dirty="0">
                  <a:solidFill>
                    <a:srgbClr val="595959"/>
                  </a:solidFill>
                  <a:latin typeface="Lato" panose="020F0502020204030203" pitchFamily="34" charset="0"/>
                  <a:ea typeface="Lato" panose="020F0502020204030203" pitchFamily="34" charset="0"/>
                  <a:cs typeface="Lato" panose="020F0502020204030203" pitchFamily="34" charset="0"/>
                </a:rPr>
                <a:t> Guided user interface</a:t>
              </a:r>
            </a:p>
          </p:txBody>
        </p:sp>
      </p:grpSp>
      <p:pic>
        <p:nvPicPr>
          <p:cNvPr id="61" name="Shape 134" descr="Robot At Work - Logo sort-01 (1).png">
            <a:extLst>
              <a:ext uri="{FF2B5EF4-FFF2-40B4-BE49-F238E27FC236}">
                <a16:creationId xmlns:a16="http://schemas.microsoft.com/office/drawing/2014/main" id="{F6C6B620-8715-4CB0-BCC5-5EEDE3653B7D}"/>
              </a:ext>
            </a:extLst>
          </p:cNvPr>
          <p:cNvPicPr preferRelativeResize="0"/>
          <p:nvPr/>
        </p:nvPicPr>
        <p:blipFill rotWithShape="1">
          <a:blip r:embed="rId3">
            <a:alphaModFix/>
          </a:blip>
          <a:srcRect/>
          <a:stretch/>
        </p:blipFill>
        <p:spPr>
          <a:xfrm>
            <a:off x="8214147" y="1297822"/>
            <a:ext cx="759388" cy="765662"/>
          </a:xfrm>
          <a:prstGeom prst="rect">
            <a:avLst/>
          </a:prstGeom>
          <a:noFill/>
          <a:ln>
            <a:noFill/>
          </a:ln>
        </p:spPr>
      </p:pic>
    </p:spTree>
    <p:extLst>
      <p:ext uri="{BB962C8B-B14F-4D97-AF65-F5344CB8AC3E}">
        <p14:creationId xmlns:p14="http://schemas.microsoft.com/office/powerpoint/2010/main" val="108190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3000"/>
                                        <p:tgtEl>
                                          <p:spTgt spid="35"/>
                                        </p:tgtEl>
                                      </p:cBhvr>
                                    </p:animEffect>
                                  </p:childTnLst>
                                </p:cTn>
                              </p:par>
                            </p:childTnLst>
                          </p:cTn>
                        </p:par>
                        <p:par>
                          <p:cTn id="8" fill="hold">
                            <p:stCondLst>
                              <p:cond delay="3000"/>
                            </p:stCondLst>
                            <p:childTnLst>
                              <p:par>
                                <p:cTn id="9" presetID="22" presetClass="entr" presetSubtype="1" fill="hold"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wipe(up)">
                                      <p:cBhvr>
                                        <p:cTn id="11" dur="500"/>
                                        <p:tgtEl>
                                          <p:spTgt spid="72"/>
                                        </p:tgtEl>
                                      </p:cBhvr>
                                    </p:animEffect>
                                  </p:childTnLst>
                                </p:cTn>
                              </p:par>
                            </p:childTnLst>
                          </p:cTn>
                        </p:par>
                        <p:par>
                          <p:cTn id="12" fill="hold">
                            <p:stCondLst>
                              <p:cond delay="3500"/>
                            </p:stCondLst>
                            <p:childTnLst>
                              <p:par>
                                <p:cTn id="13" presetID="22" presetClass="entr" presetSubtype="1" fill="hold" nodeType="after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wipe(up)">
                                      <p:cBhvr>
                                        <p:cTn id="15" dur="500"/>
                                        <p:tgtEl>
                                          <p:spTgt spid="73"/>
                                        </p:tgtEl>
                                      </p:cBhvr>
                                    </p:animEffect>
                                  </p:childTnLst>
                                </p:cTn>
                              </p:par>
                            </p:childTnLst>
                          </p:cTn>
                        </p:par>
                        <p:par>
                          <p:cTn id="16" fill="hold">
                            <p:stCondLst>
                              <p:cond delay="4000"/>
                            </p:stCondLst>
                            <p:childTnLst>
                              <p:par>
                                <p:cTn id="17" presetID="22" presetClass="entr" presetSubtype="1"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wipe(up)">
                                      <p:cBhvr>
                                        <p:cTn id="19" dur="500"/>
                                        <p:tgtEl>
                                          <p:spTgt spid="81"/>
                                        </p:tgtEl>
                                      </p:cBhvr>
                                    </p:animEffect>
                                  </p:childTnLst>
                                </p:cTn>
                              </p:par>
                            </p:childTnLst>
                          </p:cTn>
                        </p:par>
                        <p:par>
                          <p:cTn id="20" fill="hold">
                            <p:stCondLst>
                              <p:cond delay="4500"/>
                            </p:stCondLst>
                            <p:childTnLst>
                              <p:par>
                                <p:cTn id="21" presetID="22" presetClass="entr" presetSubtype="1" fill="hold" nodeType="afterEffect">
                                  <p:stCondLst>
                                    <p:cond delay="0"/>
                                  </p:stCondLst>
                                  <p:childTnLst>
                                    <p:set>
                                      <p:cBhvr>
                                        <p:cTn id="22" dur="1" fill="hold">
                                          <p:stCondLst>
                                            <p:cond delay="0"/>
                                          </p:stCondLst>
                                        </p:cTn>
                                        <p:tgtEl>
                                          <p:spTgt spid="82"/>
                                        </p:tgtEl>
                                        <p:attrNameLst>
                                          <p:attrName>style.visibility</p:attrName>
                                        </p:attrNameLst>
                                      </p:cBhvr>
                                      <p:to>
                                        <p:strVal val="visible"/>
                                      </p:to>
                                    </p:set>
                                    <p:animEffect transition="in" filter="wipe(up)">
                                      <p:cBhvr>
                                        <p:cTn id="23" dur="500"/>
                                        <p:tgtEl>
                                          <p:spTgt spid="82"/>
                                        </p:tgtEl>
                                      </p:cBhvr>
                                    </p:animEffect>
                                  </p:childTnLst>
                                </p:cTn>
                              </p:par>
                            </p:childTnLst>
                          </p:cTn>
                        </p:par>
                        <p:par>
                          <p:cTn id="24" fill="hold">
                            <p:stCondLst>
                              <p:cond delay="5000"/>
                            </p:stCondLst>
                            <p:childTnLst>
                              <p:par>
                                <p:cTn id="25" presetID="22" presetClass="entr" presetSubtype="1" fill="hold" nodeType="afterEffect">
                                  <p:stCondLst>
                                    <p:cond delay="0"/>
                                  </p:stCondLst>
                                  <p:childTnLst>
                                    <p:set>
                                      <p:cBhvr>
                                        <p:cTn id="26" dur="1" fill="hold">
                                          <p:stCondLst>
                                            <p:cond delay="0"/>
                                          </p:stCondLst>
                                        </p:cTn>
                                        <p:tgtEl>
                                          <p:spTgt spid="91"/>
                                        </p:tgtEl>
                                        <p:attrNameLst>
                                          <p:attrName>style.visibility</p:attrName>
                                        </p:attrNameLst>
                                      </p:cBhvr>
                                      <p:to>
                                        <p:strVal val="visible"/>
                                      </p:to>
                                    </p:set>
                                    <p:animEffect transition="in" filter="wipe(up)">
                                      <p:cBhvr>
                                        <p:cTn id="27" dur="500"/>
                                        <p:tgtEl>
                                          <p:spTgt spid="91"/>
                                        </p:tgtEl>
                                      </p:cBhvr>
                                    </p:animEffect>
                                  </p:childTnLst>
                                </p:cTn>
                              </p:par>
                            </p:childTnLst>
                          </p:cTn>
                        </p:par>
                        <p:par>
                          <p:cTn id="28" fill="hold">
                            <p:stCondLst>
                              <p:cond delay="5500"/>
                            </p:stCondLst>
                            <p:childTnLst>
                              <p:par>
                                <p:cTn id="29" presetID="22" presetClass="entr" presetSubtype="1" fill="hold" nodeType="afterEffect">
                                  <p:stCondLst>
                                    <p:cond delay="0"/>
                                  </p:stCondLst>
                                  <p:childTnLst>
                                    <p:set>
                                      <p:cBhvr>
                                        <p:cTn id="30" dur="1" fill="hold">
                                          <p:stCondLst>
                                            <p:cond delay="0"/>
                                          </p:stCondLst>
                                        </p:cTn>
                                        <p:tgtEl>
                                          <p:spTgt spid="92"/>
                                        </p:tgtEl>
                                        <p:attrNameLst>
                                          <p:attrName>style.visibility</p:attrName>
                                        </p:attrNameLst>
                                      </p:cBhvr>
                                      <p:to>
                                        <p:strVal val="visible"/>
                                      </p:to>
                                    </p:set>
                                    <p:animEffect transition="in" filter="wipe(up)">
                                      <p:cBhvr>
                                        <p:cTn id="31"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AutoShape 69"/>
          <p:cNvSpPr>
            <a:spLocks/>
          </p:cNvSpPr>
          <p:nvPr/>
        </p:nvSpPr>
        <p:spPr bwMode="auto">
          <a:xfrm>
            <a:off x="5540735" y="2411249"/>
            <a:ext cx="597600" cy="5969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595959"/>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ctr">
              <a:defRPr/>
            </a:pPr>
            <a:endParaRPr lang="en-US" sz="8800" dirty="0">
              <a:solidFill>
                <a:srgbClr val="FFFFFF"/>
              </a:solidFill>
              <a:latin typeface="Arial" charset="0"/>
              <a:ea typeface="Arial" charset="0"/>
              <a:cs typeface="Arial" charset="0"/>
            </a:endParaRPr>
          </a:p>
        </p:txBody>
      </p:sp>
      <p:sp>
        <p:nvSpPr>
          <p:cNvPr id="9" name="Rektangel 8"/>
          <p:cNvSpPr/>
          <p:nvPr/>
        </p:nvSpPr>
        <p:spPr>
          <a:xfrm>
            <a:off x="1" y="0"/>
            <a:ext cx="9143999" cy="6640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a:latin typeface="Arial" charset="0"/>
              <a:ea typeface="Arial" charset="0"/>
              <a:cs typeface="Arial" charset="0"/>
            </a:endParaRPr>
          </a:p>
        </p:txBody>
      </p:sp>
      <p:sp>
        <p:nvSpPr>
          <p:cNvPr id="10" name="Rektangel 9"/>
          <p:cNvSpPr/>
          <p:nvPr/>
        </p:nvSpPr>
        <p:spPr>
          <a:xfrm>
            <a:off x="1" y="4819756"/>
            <a:ext cx="9143999" cy="3237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latin typeface="Arial" charset="0"/>
              <a:ea typeface="Arial" charset="0"/>
              <a:cs typeface="Arial" charset="0"/>
            </a:endParaRPr>
          </a:p>
        </p:txBody>
      </p:sp>
      <p:sp>
        <p:nvSpPr>
          <p:cNvPr id="13" name="Titel 1"/>
          <p:cNvSpPr txBox="1">
            <a:spLocks/>
          </p:cNvSpPr>
          <p:nvPr/>
        </p:nvSpPr>
        <p:spPr>
          <a:xfrm>
            <a:off x="17424" y="-97464"/>
            <a:ext cx="8229600" cy="85725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Calibri"/>
              <a:buNone/>
              <a:defRPr sz="4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pPr algn="l"/>
            <a:r>
              <a:rPr lang="en-US" sz="2800" dirty="0">
                <a:solidFill>
                  <a:schemeClr val="bg1"/>
                </a:solidFill>
                <a:latin typeface="Arial" charset="0"/>
                <a:ea typeface="Arial" charset="0"/>
                <a:cs typeface="Arial" charset="0"/>
              </a:rPr>
              <a:t>Business Model (R&amp;D + Software License)</a:t>
            </a:r>
          </a:p>
        </p:txBody>
      </p:sp>
      <p:grpSp>
        <p:nvGrpSpPr>
          <p:cNvPr id="144" name="Group 61"/>
          <p:cNvGrpSpPr>
            <a:grpSpLocks/>
          </p:cNvGrpSpPr>
          <p:nvPr/>
        </p:nvGrpSpPr>
        <p:grpSpPr bwMode="auto">
          <a:xfrm>
            <a:off x="3628262" y="2394952"/>
            <a:ext cx="4618762" cy="598488"/>
            <a:chOff x="-3850248" y="-26929"/>
            <a:chExt cx="4615206" cy="598092"/>
          </a:xfrm>
        </p:grpSpPr>
        <p:sp>
          <p:nvSpPr>
            <p:cNvPr id="145" name="AutoShape 62"/>
            <p:cNvSpPr>
              <a:spLocks/>
            </p:cNvSpPr>
            <p:nvPr/>
          </p:nvSpPr>
          <p:spPr bwMode="auto">
            <a:xfrm>
              <a:off x="-3850248" y="-26929"/>
              <a:ext cx="594854" cy="59809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8DC9CC"/>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ctr">
                <a:defRPr/>
              </a:pPr>
              <a:endParaRPr lang="es-ES" sz="8800">
                <a:solidFill>
                  <a:srgbClr val="FFFFFF"/>
                </a:solidFill>
                <a:latin typeface="Arial" charset="0"/>
                <a:ea typeface="Arial" charset="0"/>
                <a:cs typeface="Arial" charset="0"/>
              </a:endParaRPr>
            </a:p>
          </p:txBody>
        </p:sp>
        <p:grpSp>
          <p:nvGrpSpPr>
            <p:cNvPr id="146" name="Group 63"/>
            <p:cNvGrpSpPr>
              <a:grpSpLocks/>
            </p:cNvGrpSpPr>
            <p:nvPr/>
          </p:nvGrpSpPr>
          <p:grpSpPr bwMode="auto">
            <a:xfrm>
              <a:off x="199870" y="244413"/>
              <a:ext cx="565088" cy="274456"/>
              <a:chOff x="47470" y="103975"/>
              <a:chExt cx="565088" cy="274457"/>
            </a:xfrm>
          </p:grpSpPr>
          <p:sp>
            <p:nvSpPr>
              <p:cNvPr id="148" name="AutoShape 65"/>
              <p:cNvSpPr>
                <a:spLocks/>
              </p:cNvSpPr>
              <p:nvPr/>
            </p:nvSpPr>
            <p:spPr bwMode="auto">
              <a:xfrm>
                <a:off x="350821" y="103975"/>
                <a:ext cx="261737" cy="2744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3589"/>
                    </a:moveTo>
                    <a:lnTo>
                      <a:pt x="21600" y="0"/>
                    </a:lnTo>
                    <a:lnTo>
                      <a:pt x="0" y="0"/>
                    </a:lnTo>
                    <a:lnTo>
                      <a:pt x="0" y="13589"/>
                    </a:lnTo>
                    <a:lnTo>
                      <a:pt x="9516" y="13589"/>
                    </a:lnTo>
                    <a:lnTo>
                      <a:pt x="9516" y="17880"/>
                    </a:lnTo>
                    <a:lnTo>
                      <a:pt x="6797" y="17880"/>
                    </a:lnTo>
                    <a:lnTo>
                      <a:pt x="6797" y="17308"/>
                    </a:lnTo>
                    <a:lnTo>
                      <a:pt x="5588" y="17308"/>
                    </a:lnTo>
                    <a:lnTo>
                      <a:pt x="3776" y="21600"/>
                    </a:lnTo>
                    <a:lnTo>
                      <a:pt x="4984" y="21600"/>
                    </a:lnTo>
                    <a:lnTo>
                      <a:pt x="6041" y="19597"/>
                    </a:lnTo>
                    <a:lnTo>
                      <a:pt x="15709" y="19597"/>
                    </a:lnTo>
                    <a:lnTo>
                      <a:pt x="16464" y="21600"/>
                    </a:lnTo>
                    <a:lnTo>
                      <a:pt x="17974" y="21600"/>
                    </a:lnTo>
                    <a:lnTo>
                      <a:pt x="16162" y="17308"/>
                    </a:lnTo>
                    <a:lnTo>
                      <a:pt x="14651" y="17308"/>
                    </a:lnTo>
                    <a:lnTo>
                      <a:pt x="14651" y="17880"/>
                    </a:lnTo>
                    <a:lnTo>
                      <a:pt x="12083" y="17880"/>
                    </a:lnTo>
                    <a:lnTo>
                      <a:pt x="12083" y="13589"/>
                    </a:lnTo>
                    <a:lnTo>
                      <a:pt x="21600" y="13589"/>
                    </a:lnTo>
                    <a:close/>
                    <a:moveTo>
                      <a:pt x="13896" y="4005"/>
                    </a:moveTo>
                    <a:lnTo>
                      <a:pt x="20089" y="4005"/>
                    </a:lnTo>
                    <a:lnTo>
                      <a:pt x="20089" y="5292"/>
                    </a:lnTo>
                    <a:lnTo>
                      <a:pt x="13896" y="5292"/>
                    </a:lnTo>
                    <a:lnTo>
                      <a:pt x="13896" y="4005"/>
                    </a:lnTo>
                    <a:close/>
                    <a:moveTo>
                      <a:pt x="13896" y="6580"/>
                    </a:moveTo>
                    <a:lnTo>
                      <a:pt x="20089" y="6580"/>
                    </a:lnTo>
                    <a:lnTo>
                      <a:pt x="20089" y="8010"/>
                    </a:lnTo>
                    <a:lnTo>
                      <a:pt x="13896" y="8010"/>
                    </a:lnTo>
                    <a:lnTo>
                      <a:pt x="13896" y="6580"/>
                    </a:lnTo>
                    <a:close/>
                    <a:moveTo>
                      <a:pt x="13896" y="9011"/>
                    </a:moveTo>
                    <a:lnTo>
                      <a:pt x="20089" y="9011"/>
                    </a:lnTo>
                    <a:lnTo>
                      <a:pt x="20089" y="10585"/>
                    </a:lnTo>
                    <a:lnTo>
                      <a:pt x="13896" y="10585"/>
                    </a:lnTo>
                    <a:lnTo>
                      <a:pt x="13896" y="9011"/>
                    </a:lnTo>
                    <a:close/>
                    <a:moveTo>
                      <a:pt x="1208" y="10728"/>
                    </a:moveTo>
                    <a:lnTo>
                      <a:pt x="1208" y="3433"/>
                    </a:lnTo>
                    <a:lnTo>
                      <a:pt x="12537" y="3433"/>
                    </a:lnTo>
                    <a:lnTo>
                      <a:pt x="12537" y="10728"/>
                    </a:lnTo>
                    <a:lnTo>
                      <a:pt x="1208" y="10728"/>
                    </a:lnTo>
                    <a:close/>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s-ES">
                  <a:latin typeface="Arial" charset="0"/>
                  <a:ea typeface="Arial" charset="0"/>
                  <a:cs typeface="Arial" charset="0"/>
                </a:endParaRPr>
              </a:p>
            </p:txBody>
          </p:sp>
          <p:sp>
            <p:nvSpPr>
              <p:cNvPr id="149" name="AutoShape 66"/>
              <p:cNvSpPr>
                <a:spLocks/>
              </p:cNvSpPr>
              <p:nvPr/>
            </p:nvSpPr>
            <p:spPr bwMode="auto">
              <a:xfrm>
                <a:off x="47470" y="130845"/>
                <a:ext cx="128488" cy="745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897" y="6321"/>
                    </a:moveTo>
                    <a:lnTo>
                      <a:pt x="16662" y="10536"/>
                    </a:lnTo>
                    <a:lnTo>
                      <a:pt x="14811" y="8429"/>
                    </a:lnTo>
                    <a:lnTo>
                      <a:pt x="10491" y="4214"/>
                    </a:lnTo>
                    <a:lnTo>
                      <a:pt x="8640" y="10536"/>
                    </a:lnTo>
                    <a:lnTo>
                      <a:pt x="4937" y="6321"/>
                    </a:lnTo>
                    <a:lnTo>
                      <a:pt x="3702" y="8956"/>
                    </a:lnTo>
                    <a:lnTo>
                      <a:pt x="0" y="19492"/>
                    </a:lnTo>
                    <a:lnTo>
                      <a:pt x="1542" y="21600"/>
                    </a:lnTo>
                    <a:lnTo>
                      <a:pt x="5245" y="11063"/>
                    </a:lnTo>
                    <a:lnTo>
                      <a:pt x="7405" y="13170"/>
                    </a:lnTo>
                    <a:lnTo>
                      <a:pt x="9257" y="15278"/>
                    </a:lnTo>
                    <a:lnTo>
                      <a:pt x="11417" y="8956"/>
                    </a:lnTo>
                    <a:lnTo>
                      <a:pt x="12959" y="11063"/>
                    </a:lnTo>
                    <a:lnTo>
                      <a:pt x="17279" y="14751"/>
                    </a:lnTo>
                    <a:lnTo>
                      <a:pt x="17588" y="14751"/>
                    </a:lnTo>
                    <a:lnTo>
                      <a:pt x="19748" y="8956"/>
                    </a:lnTo>
                    <a:lnTo>
                      <a:pt x="21599" y="2107"/>
                    </a:lnTo>
                    <a:lnTo>
                      <a:pt x="20057" y="0"/>
                    </a:lnTo>
                    <a:lnTo>
                      <a:pt x="17897" y="6321"/>
                    </a:lnTo>
                    <a:close/>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s-ES">
                  <a:latin typeface="Arial" charset="0"/>
                  <a:ea typeface="Arial" charset="0"/>
                  <a:cs typeface="Arial" charset="0"/>
                </a:endParaRPr>
              </a:p>
            </p:txBody>
          </p:sp>
        </p:grpSp>
      </p:grpSp>
      <p:sp>
        <p:nvSpPr>
          <p:cNvPr id="152" name="AutoShape 69"/>
          <p:cNvSpPr>
            <a:spLocks/>
          </p:cNvSpPr>
          <p:nvPr/>
        </p:nvSpPr>
        <p:spPr bwMode="auto">
          <a:xfrm>
            <a:off x="3643224" y="1205960"/>
            <a:ext cx="593725" cy="59689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595959"/>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ctr">
              <a:defRPr/>
            </a:pPr>
            <a:endParaRPr lang="en-US" sz="8800" dirty="0">
              <a:solidFill>
                <a:srgbClr val="FFFFFF"/>
              </a:solidFill>
              <a:latin typeface="Arial" charset="0"/>
              <a:ea typeface="Arial" charset="0"/>
              <a:cs typeface="Arial" charset="0"/>
            </a:endParaRPr>
          </a:p>
        </p:txBody>
      </p:sp>
      <p:sp>
        <p:nvSpPr>
          <p:cNvPr id="155" name="AutoShape 73"/>
          <p:cNvSpPr>
            <a:spLocks/>
          </p:cNvSpPr>
          <p:nvPr/>
        </p:nvSpPr>
        <p:spPr bwMode="auto">
          <a:xfrm>
            <a:off x="3040905" y="2977797"/>
            <a:ext cx="1731925" cy="827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n-US" sz="1200" b="1" dirty="0">
                <a:solidFill>
                  <a:srgbClr val="1C9FB6"/>
                </a:solidFill>
                <a:latin typeface="Arial" charset="0"/>
                <a:ea typeface="Arial" charset="0"/>
                <a:cs typeface="Arial" charset="0"/>
              </a:rPr>
              <a:t>JV Company “solution”</a:t>
            </a:r>
          </a:p>
          <a:p>
            <a:pPr algn="ctr">
              <a:spcBef>
                <a:spcPts val="200"/>
              </a:spcBef>
              <a:defRPr/>
            </a:pPr>
            <a:r>
              <a:rPr lang="en-US" sz="900" dirty="0">
                <a:latin typeface="Arial" charset="0"/>
                <a:ea typeface="Arial" charset="0"/>
                <a:cs typeface="Arial" charset="0"/>
              </a:rPr>
              <a:t>Robot At Work &amp; Partner</a:t>
            </a:r>
            <a:endParaRPr lang="en-US" dirty="0">
              <a:solidFill>
                <a:schemeClr val="tx1"/>
              </a:solidFill>
              <a:latin typeface="Arial" charset="0"/>
              <a:ea typeface="Arial" charset="0"/>
              <a:cs typeface="Arial" charset="0"/>
            </a:endParaRPr>
          </a:p>
        </p:txBody>
      </p:sp>
      <p:sp>
        <p:nvSpPr>
          <p:cNvPr id="158" name="AutoShape 76"/>
          <p:cNvSpPr>
            <a:spLocks/>
          </p:cNvSpPr>
          <p:nvPr/>
        </p:nvSpPr>
        <p:spPr bwMode="auto">
          <a:xfrm>
            <a:off x="2025133" y="2278214"/>
            <a:ext cx="320675" cy="40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defRPr/>
            </a:pPr>
            <a:r>
              <a:rPr lang="en-US" sz="2400" dirty="0">
                <a:solidFill>
                  <a:srgbClr val="F2F2F2"/>
                </a:solidFill>
                <a:latin typeface="Arial" charset="0"/>
                <a:ea typeface="Arial" charset="0"/>
                <a:cs typeface="Arial" charset="0"/>
                <a:sym typeface="FontAwesome" charset="0"/>
              </a:rPr>
              <a:t></a:t>
            </a:r>
            <a:endParaRPr lang="en-US" dirty="0">
              <a:latin typeface="Arial" charset="0"/>
              <a:ea typeface="Arial" charset="0"/>
              <a:cs typeface="Arial" charset="0"/>
            </a:endParaRPr>
          </a:p>
        </p:txBody>
      </p:sp>
      <p:sp>
        <p:nvSpPr>
          <p:cNvPr id="159" name="AutoShape 77"/>
          <p:cNvSpPr>
            <a:spLocks/>
          </p:cNvSpPr>
          <p:nvPr/>
        </p:nvSpPr>
        <p:spPr bwMode="auto">
          <a:xfrm>
            <a:off x="5314356" y="2016869"/>
            <a:ext cx="331788" cy="446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defRPr/>
            </a:pPr>
            <a:endParaRPr lang="en-US" dirty="0">
              <a:latin typeface="Arial" charset="0"/>
              <a:ea typeface="Arial" charset="0"/>
              <a:cs typeface="Arial" charset="0"/>
            </a:endParaRPr>
          </a:p>
        </p:txBody>
      </p:sp>
      <p:sp>
        <p:nvSpPr>
          <p:cNvPr id="160" name="AutoShape 78"/>
          <p:cNvSpPr>
            <a:spLocks/>
          </p:cNvSpPr>
          <p:nvPr/>
        </p:nvSpPr>
        <p:spPr bwMode="auto">
          <a:xfrm>
            <a:off x="4399956" y="2016869"/>
            <a:ext cx="473075" cy="40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defRPr/>
            </a:pPr>
            <a:r>
              <a:rPr lang="en-US" sz="2400" dirty="0">
                <a:solidFill>
                  <a:srgbClr val="FFFFFF"/>
                </a:solidFill>
                <a:latin typeface="Arial" charset="0"/>
                <a:ea typeface="Arial" charset="0"/>
                <a:cs typeface="Arial" charset="0"/>
                <a:sym typeface="FontAwesome" charset="0"/>
              </a:rPr>
              <a:t></a:t>
            </a:r>
            <a:endParaRPr lang="en-US" dirty="0">
              <a:latin typeface="Arial" charset="0"/>
              <a:ea typeface="Arial" charset="0"/>
              <a:cs typeface="Arial" charset="0"/>
            </a:endParaRPr>
          </a:p>
        </p:txBody>
      </p:sp>
      <p:sp>
        <p:nvSpPr>
          <p:cNvPr id="161" name="AutoShape 172"/>
          <p:cNvSpPr>
            <a:spLocks/>
          </p:cNvSpPr>
          <p:nvPr/>
        </p:nvSpPr>
        <p:spPr bwMode="auto">
          <a:xfrm>
            <a:off x="5665356" y="2566961"/>
            <a:ext cx="354013" cy="273048"/>
          </a:xfrm>
          <a:custGeom>
            <a:avLst/>
            <a:gdLst>
              <a:gd name="T0" fmla="+- 0 10913 266"/>
              <a:gd name="T1" fmla="*/ T0 w 21294"/>
              <a:gd name="T2" fmla="+- 0 10916 232"/>
              <a:gd name="T3" fmla="*/ 10916 h 21368"/>
              <a:gd name="T4" fmla="+- 0 10913 266"/>
              <a:gd name="T5" fmla="*/ T4 w 21294"/>
              <a:gd name="T6" fmla="+- 0 10916 232"/>
              <a:gd name="T7" fmla="*/ 10916 h 21368"/>
              <a:gd name="T8" fmla="+- 0 10913 266"/>
              <a:gd name="T9" fmla="*/ T8 w 21294"/>
              <a:gd name="T10" fmla="+- 0 10916 232"/>
              <a:gd name="T11" fmla="*/ 10916 h 21368"/>
              <a:gd name="T12" fmla="+- 0 10913 266"/>
              <a:gd name="T13" fmla="*/ T12 w 21294"/>
              <a:gd name="T14" fmla="+- 0 10916 232"/>
              <a:gd name="T15" fmla="*/ 10916 h 21368"/>
            </a:gdLst>
            <a:ahLst/>
            <a:cxnLst>
              <a:cxn ang="0">
                <a:pos x="T1" y="T3"/>
              </a:cxn>
              <a:cxn ang="0">
                <a:pos x="T5" y="T7"/>
              </a:cxn>
              <a:cxn ang="0">
                <a:pos x="T9" y="T11"/>
              </a:cxn>
              <a:cxn ang="0">
                <a:pos x="T13" y="T15"/>
              </a:cxn>
            </a:cxnLst>
            <a:rect l="0" t="0" r="r" b="b"/>
            <a:pathLst>
              <a:path w="21294" h="21368">
                <a:moveTo>
                  <a:pt x="21172" y="2696"/>
                </a:moveTo>
                <a:cubicBezTo>
                  <a:pt x="19238" y="500"/>
                  <a:pt x="19238" y="500"/>
                  <a:pt x="19238" y="500"/>
                </a:cubicBezTo>
                <a:cubicBezTo>
                  <a:pt x="18916" y="134"/>
                  <a:pt x="18593" y="134"/>
                  <a:pt x="18271" y="500"/>
                </a:cubicBezTo>
                <a:cubicBezTo>
                  <a:pt x="18110" y="683"/>
                  <a:pt x="18110" y="866"/>
                  <a:pt x="18110" y="1049"/>
                </a:cubicBezTo>
                <a:cubicBezTo>
                  <a:pt x="17948" y="1049"/>
                  <a:pt x="17787" y="1232"/>
                  <a:pt x="17626" y="1232"/>
                </a:cubicBezTo>
                <a:cubicBezTo>
                  <a:pt x="17626" y="1232"/>
                  <a:pt x="17626" y="1232"/>
                  <a:pt x="17626" y="1232"/>
                </a:cubicBezTo>
                <a:cubicBezTo>
                  <a:pt x="12790" y="6906"/>
                  <a:pt x="12790" y="6906"/>
                  <a:pt x="12790" y="6906"/>
                </a:cubicBezTo>
                <a:cubicBezTo>
                  <a:pt x="12790" y="7273"/>
                  <a:pt x="12629" y="7822"/>
                  <a:pt x="12468" y="8188"/>
                </a:cubicBezTo>
                <a:cubicBezTo>
                  <a:pt x="12951" y="8920"/>
                  <a:pt x="12951" y="8920"/>
                  <a:pt x="12951" y="8920"/>
                </a:cubicBezTo>
                <a:cubicBezTo>
                  <a:pt x="12951" y="8920"/>
                  <a:pt x="12951" y="8920"/>
                  <a:pt x="12951" y="8920"/>
                </a:cubicBezTo>
                <a:cubicBezTo>
                  <a:pt x="12951" y="8920"/>
                  <a:pt x="12951" y="8920"/>
                  <a:pt x="12951" y="8920"/>
                </a:cubicBezTo>
                <a:cubicBezTo>
                  <a:pt x="11984" y="10201"/>
                  <a:pt x="11984" y="10201"/>
                  <a:pt x="11984" y="10201"/>
                </a:cubicBezTo>
                <a:cubicBezTo>
                  <a:pt x="8438" y="6174"/>
                  <a:pt x="8438" y="6174"/>
                  <a:pt x="8438" y="6174"/>
                </a:cubicBezTo>
                <a:cubicBezTo>
                  <a:pt x="8760" y="4527"/>
                  <a:pt x="8438" y="2696"/>
                  <a:pt x="7310" y="1415"/>
                </a:cubicBezTo>
                <a:cubicBezTo>
                  <a:pt x="6181" y="134"/>
                  <a:pt x="4569" y="-232"/>
                  <a:pt x="3119" y="134"/>
                </a:cubicBezTo>
                <a:cubicBezTo>
                  <a:pt x="5536" y="2879"/>
                  <a:pt x="5536" y="2879"/>
                  <a:pt x="5536" y="2879"/>
                </a:cubicBezTo>
                <a:cubicBezTo>
                  <a:pt x="4892" y="5625"/>
                  <a:pt x="4892" y="5625"/>
                  <a:pt x="4892" y="5625"/>
                </a:cubicBezTo>
                <a:cubicBezTo>
                  <a:pt x="2635" y="6357"/>
                  <a:pt x="2635" y="6357"/>
                  <a:pt x="2635" y="6357"/>
                </a:cubicBezTo>
                <a:cubicBezTo>
                  <a:pt x="217" y="3612"/>
                  <a:pt x="217" y="3612"/>
                  <a:pt x="217" y="3612"/>
                </a:cubicBezTo>
                <a:cubicBezTo>
                  <a:pt x="-266" y="5076"/>
                  <a:pt x="56" y="6906"/>
                  <a:pt x="1184" y="8188"/>
                </a:cubicBezTo>
                <a:cubicBezTo>
                  <a:pt x="2474" y="9469"/>
                  <a:pt x="4086" y="10018"/>
                  <a:pt x="5536" y="9469"/>
                </a:cubicBezTo>
                <a:cubicBezTo>
                  <a:pt x="5536" y="9469"/>
                  <a:pt x="5536" y="9469"/>
                  <a:pt x="5536" y="9469"/>
                </a:cubicBezTo>
                <a:cubicBezTo>
                  <a:pt x="9083" y="13313"/>
                  <a:pt x="9083" y="13313"/>
                  <a:pt x="9083" y="13313"/>
                </a:cubicBezTo>
                <a:cubicBezTo>
                  <a:pt x="5698" y="17157"/>
                  <a:pt x="5698" y="17157"/>
                  <a:pt x="5698" y="17157"/>
                </a:cubicBezTo>
                <a:cubicBezTo>
                  <a:pt x="5536" y="16974"/>
                  <a:pt x="5536" y="16974"/>
                  <a:pt x="5536" y="16974"/>
                </a:cubicBezTo>
                <a:cubicBezTo>
                  <a:pt x="4731" y="17706"/>
                  <a:pt x="4731" y="17706"/>
                  <a:pt x="4731" y="17706"/>
                </a:cubicBezTo>
                <a:cubicBezTo>
                  <a:pt x="3119" y="20635"/>
                  <a:pt x="3119" y="20635"/>
                  <a:pt x="3119" y="20635"/>
                </a:cubicBezTo>
                <a:cubicBezTo>
                  <a:pt x="3441" y="21001"/>
                  <a:pt x="3441" y="21001"/>
                  <a:pt x="3441" y="21001"/>
                </a:cubicBezTo>
                <a:cubicBezTo>
                  <a:pt x="6020" y="19354"/>
                  <a:pt x="6020" y="19354"/>
                  <a:pt x="6020" y="19354"/>
                </a:cubicBezTo>
                <a:cubicBezTo>
                  <a:pt x="6665" y="18256"/>
                  <a:pt x="6665" y="18256"/>
                  <a:pt x="6665" y="18256"/>
                </a:cubicBezTo>
                <a:cubicBezTo>
                  <a:pt x="6504" y="18073"/>
                  <a:pt x="6504" y="18073"/>
                  <a:pt x="6504" y="18073"/>
                </a:cubicBezTo>
                <a:cubicBezTo>
                  <a:pt x="9889" y="14229"/>
                  <a:pt x="9889" y="14229"/>
                  <a:pt x="9889" y="14229"/>
                </a:cubicBezTo>
                <a:cubicBezTo>
                  <a:pt x="15531" y="20635"/>
                  <a:pt x="15531" y="20635"/>
                  <a:pt x="15531" y="20635"/>
                </a:cubicBezTo>
                <a:cubicBezTo>
                  <a:pt x="15853" y="21184"/>
                  <a:pt x="16498" y="21368"/>
                  <a:pt x="16981" y="21368"/>
                </a:cubicBezTo>
                <a:cubicBezTo>
                  <a:pt x="17465" y="21368"/>
                  <a:pt x="17948" y="21184"/>
                  <a:pt x="18432" y="20635"/>
                </a:cubicBezTo>
                <a:cubicBezTo>
                  <a:pt x="19238" y="19720"/>
                  <a:pt x="19238" y="18439"/>
                  <a:pt x="18432" y="17523"/>
                </a:cubicBezTo>
                <a:cubicBezTo>
                  <a:pt x="12629" y="10934"/>
                  <a:pt x="12629" y="10934"/>
                  <a:pt x="12629" y="10934"/>
                </a:cubicBezTo>
                <a:cubicBezTo>
                  <a:pt x="13757" y="9835"/>
                  <a:pt x="13757" y="9835"/>
                  <a:pt x="13757" y="9835"/>
                </a:cubicBezTo>
                <a:cubicBezTo>
                  <a:pt x="14241" y="10384"/>
                  <a:pt x="14241" y="10384"/>
                  <a:pt x="14241" y="10384"/>
                </a:cubicBezTo>
                <a:cubicBezTo>
                  <a:pt x="14563" y="10018"/>
                  <a:pt x="15047" y="10018"/>
                  <a:pt x="15531" y="10018"/>
                </a:cubicBezTo>
                <a:cubicBezTo>
                  <a:pt x="20366" y="4527"/>
                  <a:pt x="20366" y="4527"/>
                  <a:pt x="20366" y="4527"/>
                </a:cubicBezTo>
                <a:cubicBezTo>
                  <a:pt x="20366" y="4344"/>
                  <a:pt x="20366" y="4344"/>
                  <a:pt x="20366" y="4344"/>
                </a:cubicBezTo>
                <a:cubicBezTo>
                  <a:pt x="20366" y="4344"/>
                  <a:pt x="20366" y="4344"/>
                  <a:pt x="20366" y="4344"/>
                </a:cubicBezTo>
                <a:cubicBezTo>
                  <a:pt x="20528" y="4161"/>
                  <a:pt x="20528" y="4161"/>
                  <a:pt x="20528" y="3978"/>
                </a:cubicBezTo>
                <a:cubicBezTo>
                  <a:pt x="20689" y="3978"/>
                  <a:pt x="21011" y="3978"/>
                  <a:pt x="21172" y="3795"/>
                </a:cubicBezTo>
                <a:cubicBezTo>
                  <a:pt x="21334" y="3429"/>
                  <a:pt x="21334" y="2879"/>
                  <a:pt x="21172" y="2696"/>
                </a:cubicBezTo>
                <a:close/>
                <a:moveTo>
                  <a:pt x="17142" y="18622"/>
                </a:moveTo>
                <a:cubicBezTo>
                  <a:pt x="17626" y="18622"/>
                  <a:pt x="17948" y="18988"/>
                  <a:pt x="17948" y="19354"/>
                </a:cubicBezTo>
                <a:cubicBezTo>
                  <a:pt x="17948" y="19903"/>
                  <a:pt x="17626" y="20269"/>
                  <a:pt x="17142" y="20269"/>
                </a:cubicBezTo>
                <a:cubicBezTo>
                  <a:pt x="16659" y="20269"/>
                  <a:pt x="16336" y="19903"/>
                  <a:pt x="16336" y="19354"/>
                </a:cubicBezTo>
                <a:cubicBezTo>
                  <a:pt x="16336" y="18988"/>
                  <a:pt x="16659" y="18622"/>
                  <a:pt x="17142" y="18622"/>
                </a:cubicBezTo>
                <a:close/>
                <a:moveTo>
                  <a:pt x="14402" y="7090"/>
                </a:moveTo>
                <a:cubicBezTo>
                  <a:pt x="14080" y="6723"/>
                  <a:pt x="14080" y="6723"/>
                  <a:pt x="14080" y="6723"/>
                </a:cubicBezTo>
                <a:cubicBezTo>
                  <a:pt x="17626" y="2696"/>
                  <a:pt x="17626" y="2696"/>
                  <a:pt x="17626" y="2696"/>
                </a:cubicBezTo>
                <a:cubicBezTo>
                  <a:pt x="17948" y="3062"/>
                  <a:pt x="17948" y="3062"/>
                  <a:pt x="17948" y="3062"/>
                </a:cubicBezTo>
                <a:lnTo>
                  <a:pt x="14402" y="7090"/>
                </a:lnTo>
                <a:close/>
                <a:moveTo>
                  <a:pt x="15531" y="8554"/>
                </a:moveTo>
                <a:cubicBezTo>
                  <a:pt x="15208" y="8188"/>
                  <a:pt x="15208" y="8188"/>
                  <a:pt x="15208" y="8188"/>
                </a:cubicBezTo>
                <a:cubicBezTo>
                  <a:pt x="18916" y="3978"/>
                  <a:pt x="18916" y="3978"/>
                  <a:pt x="18916" y="3978"/>
                </a:cubicBezTo>
                <a:cubicBezTo>
                  <a:pt x="19238" y="4344"/>
                  <a:pt x="19238" y="4344"/>
                  <a:pt x="19238" y="4344"/>
                </a:cubicBezTo>
                <a:lnTo>
                  <a:pt x="15531" y="8554"/>
                </a:lnTo>
                <a:close/>
              </a:path>
            </a:pathLst>
          </a:custGeom>
          <a:solidFill>
            <a:srgbClr val="F2F2F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latin typeface="Arial" charset="0"/>
              <a:ea typeface="Arial" charset="0"/>
              <a:cs typeface="Arial" charset="0"/>
            </a:endParaRPr>
          </a:p>
        </p:txBody>
      </p:sp>
      <p:sp>
        <p:nvSpPr>
          <p:cNvPr id="162" name="AutoShape 73"/>
          <p:cNvSpPr>
            <a:spLocks/>
          </p:cNvSpPr>
          <p:nvPr/>
        </p:nvSpPr>
        <p:spPr bwMode="auto">
          <a:xfrm>
            <a:off x="2949444" y="759786"/>
            <a:ext cx="1981285" cy="827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n-US" sz="1200" b="1" dirty="0">
                <a:solidFill>
                  <a:srgbClr val="1C9FB6"/>
                </a:solidFill>
                <a:latin typeface="Arial" charset="0"/>
                <a:ea typeface="Arial" charset="0"/>
                <a:cs typeface="Arial" charset="0"/>
              </a:rPr>
              <a:t>Joint Venture</a:t>
            </a:r>
          </a:p>
          <a:p>
            <a:pPr algn="ctr">
              <a:spcBef>
                <a:spcPts val="200"/>
              </a:spcBef>
              <a:defRPr/>
            </a:pPr>
            <a:r>
              <a:rPr lang="en-US" sz="1200" b="1" dirty="0">
                <a:solidFill>
                  <a:srgbClr val="1C9FB6"/>
                </a:solidFill>
                <a:latin typeface="Arial" charset="0"/>
                <a:ea typeface="Arial" charset="0"/>
                <a:cs typeface="Arial" charset="0"/>
              </a:rPr>
              <a:t>R&amp;D</a:t>
            </a:r>
          </a:p>
        </p:txBody>
      </p:sp>
      <p:sp>
        <p:nvSpPr>
          <p:cNvPr id="53" name="AutoShape 68"/>
          <p:cNvSpPr>
            <a:spLocks/>
          </p:cNvSpPr>
          <p:nvPr/>
        </p:nvSpPr>
        <p:spPr bwMode="auto">
          <a:xfrm flipV="1">
            <a:off x="2448687" y="1515456"/>
            <a:ext cx="1175486" cy="12334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0800" y="0"/>
                </a:lnTo>
                <a:lnTo>
                  <a:pt x="10800" y="21600"/>
                </a:lnTo>
                <a:lnTo>
                  <a:pt x="21600" y="21600"/>
                </a:lnTo>
              </a:path>
            </a:pathLst>
          </a:custGeom>
          <a:noFill/>
          <a:ln w="38100" cap="flat" cmpd="sng">
            <a:solidFill>
              <a:srgbClr val="BFBFBF"/>
            </a:solidFill>
            <a:prstDash val="solid"/>
            <a:round/>
            <a:headEnd type="stealth"/>
            <a:tailEnd type="none"/>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dirty="0">
              <a:latin typeface="Arial" charset="0"/>
              <a:ea typeface="Arial" charset="0"/>
              <a:cs typeface="Arial" charset="0"/>
            </a:endParaRPr>
          </a:p>
        </p:txBody>
      </p:sp>
      <p:sp>
        <p:nvSpPr>
          <p:cNvPr id="54" name="Rektangel 53"/>
          <p:cNvSpPr/>
          <p:nvPr/>
        </p:nvSpPr>
        <p:spPr>
          <a:xfrm rot="16200000">
            <a:off x="2553607" y="1901452"/>
            <a:ext cx="428323" cy="230832"/>
          </a:xfrm>
          <a:prstGeom prst="rect">
            <a:avLst/>
          </a:prstGeom>
        </p:spPr>
        <p:txBody>
          <a:bodyPr wrap="none">
            <a:spAutoFit/>
          </a:bodyPr>
          <a:lstStyle/>
          <a:p>
            <a:pPr algn="ctr"/>
            <a:r>
              <a:rPr lang="en-US" sz="900" dirty="0">
                <a:solidFill>
                  <a:schemeClr val="tx1">
                    <a:lumMod val="50000"/>
                    <a:lumOff val="50000"/>
                  </a:schemeClr>
                </a:solidFill>
                <a:ea typeface="ＭＳ Ｐゴシック" charset="0"/>
                <a:cs typeface="Calibri" charset="0"/>
              </a:rPr>
              <a:t>R&amp;D</a:t>
            </a:r>
            <a:endParaRPr lang="da-DK" dirty="0">
              <a:solidFill>
                <a:schemeClr val="tx1">
                  <a:lumMod val="50000"/>
                  <a:lumOff val="50000"/>
                </a:schemeClr>
              </a:solidFill>
            </a:endParaRPr>
          </a:p>
        </p:txBody>
      </p:sp>
      <p:sp>
        <p:nvSpPr>
          <p:cNvPr id="55" name="Rektangel 54"/>
          <p:cNvSpPr/>
          <p:nvPr/>
        </p:nvSpPr>
        <p:spPr>
          <a:xfrm rot="16200000">
            <a:off x="2860571" y="1917342"/>
            <a:ext cx="524504" cy="230832"/>
          </a:xfrm>
          <a:prstGeom prst="rect">
            <a:avLst/>
          </a:prstGeom>
        </p:spPr>
        <p:txBody>
          <a:bodyPr wrap="none">
            <a:spAutoFit/>
          </a:bodyPr>
          <a:lstStyle/>
          <a:p>
            <a:pPr algn="ctr"/>
            <a:r>
              <a:rPr lang="en-US" sz="900" dirty="0">
                <a:solidFill>
                  <a:schemeClr val="tx1">
                    <a:lumMod val="50000"/>
                    <a:lumOff val="50000"/>
                  </a:schemeClr>
                </a:solidFill>
                <a:ea typeface="ＭＳ Ｐゴシック" charset="0"/>
                <a:cs typeface="Calibri" charset="0"/>
              </a:rPr>
              <a:t>$ R&amp;D</a:t>
            </a:r>
            <a:endParaRPr lang="da-DK" dirty="0">
              <a:solidFill>
                <a:schemeClr val="tx1">
                  <a:lumMod val="50000"/>
                  <a:lumOff val="50000"/>
                </a:schemeClr>
              </a:solidFill>
            </a:endParaRPr>
          </a:p>
        </p:txBody>
      </p:sp>
      <p:cxnSp>
        <p:nvCxnSpPr>
          <p:cNvPr id="4" name="Lige pilforbindelse 3"/>
          <p:cNvCxnSpPr/>
          <p:nvPr/>
        </p:nvCxnSpPr>
        <p:spPr>
          <a:xfrm>
            <a:off x="3930302" y="1818596"/>
            <a:ext cx="0" cy="567107"/>
          </a:xfrm>
          <a:prstGeom prst="straightConnector1">
            <a:avLst/>
          </a:prstGeom>
          <a:ln w="38100">
            <a:solidFill>
              <a:srgbClr val="BFBFBF"/>
            </a:solidFill>
            <a:tailEnd type="stealth"/>
          </a:ln>
        </p:spPr>
        <p:style>
          <a:lnRef idx="1">
            <a:schemeClr val="accent1"/>
          </a:lnRef>
          <a:fillRef idx="0">
            <a:schemeClr val="accent1"/>
          </a:fillRef>
          <a:effectRef idx="0">
            <a:schemeClr val="accent1"/>
          </a:effectRef>
          <a:fontRef idx="minor">
            <a:schemeClr val="tx1"/>
          </a:fontRef>
        </p:style>
      </p:cxnSp>
      <p:cxnSp>
        <p:nvCxnSpPr>
          <p:cNvPr id="64" name="Lige pilforbindelse 63"/>
          <p:cNvCxnSpPr/>
          <p:nvPr/>
        </p:nvCxnSpPr>
        <p:spPr>
          <a:xfrm flipV="1">
            <a:off x="4260872" y="2703485"/>
            <a:ext cx="1224317" cy="28"/>
          </a:xfrm>
          <a:prstGeom prst="straightConnector1">
            <a:avLst/>
          </a:prstGeom>
          <a:ln w="38100">
            <a:solidFill>
              <a:srgbClr val="BFBFBF"/>
            </a:solidFill>
            <a:tailEnd type="stealth"/>
          </a:ln>
        </p:spPr>
        <p:style>
          <a:lnRef idx="1">
            <a:schemeClr val="accent1"/>
          </a:lnRef>
          <a:fillRef idx="0">
            <a:schemeClr val="accent1"/>
          </a:fillRef>
          <a:effectRef idx="0">
            <a:schemeClr val="accent1"/>
          </a:effectRef>
          <a:fontRef idx="minor">
            <a:schemeClr val="tx1"/>
          </a:fontRef>
        </p:style>
      </p:cxnSp>
      <p:sp>
        <p:nvSpPr>
          <p:cNvPr id="67" name="AutoShape 73"/>
          <p:cNvSpPr>
            <a:spLocks/>
          </p:cNvSpPr>
          <p:nvPr/>
        </p:nvSpPr>
        <p:spPr bwMode="auto">
          <a:xfrm>
            <a:off x="4973572" y="3008149"/>
            <a:ext cx="1731925" cy="827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n-US" sz="1200" b="1" dirty="0">
                <a:solidFill>
                  <a:srgbClr val="1C9FB6"/>
                </a:solidFill>
                <a:latin typeface="Arial" charset="0"/>
                <a:ea typeface="Arial" charset="0"/>
                <a:cs typeface="Arial" charset="0"/>
              </a:rPr>
              <a:t>Robot Solution</a:t>
            </a:r>
          </a:p>
          <a:p>
            <a:pPr algn="ctr">
              <a:spcBef>
                <a:spcPts val="200"/>
              </a:spcBef>
              <a:defRPr/>
            </a:pPr>
            <a:r>
              <a:rPr lang="en-US" sz="900" dirty="0">
                <a:latin typeface="Arial" charset="0"/>
                <a:ea typeface="Arial" charset="0"/>
                <a:cs typeface="Arial" charset="0"/>
              </a:rPr>
              <a:t>“On site” at partner with Robot at Work software platform</a:t>
            </a:r>
            <a:endParaRPr lang="en-US" dirty="0">
              <a:solidFill>
                <a:schemeClr val="tx1"/>
              </a:solidFill>
              <a:latin typeface="Arial" charset="0"/>
              <a:ea typeface="Arial" charset="0"/>
              <a:cs typeface="Arial" charset="0"/>
            </a:endParaRPr>
          </a:p>
        </p:txBody>
      </p:sp>
      <p:cxnSp>
        <p:nvCxnSpPr>
          <p:cNvPr id="15" name="Vinklet forbindelse 14"/>
          <p:cNvCxnSpPr/>
          <p:nvPr/>
        </p:nvCxnSpPr>
        <p:spPr>
          <a:xfrm rot="10800000">
            <a:off x="2448688" y="2977797"/>
            <a:ext cx="3390847" cy="960570"/>
          </a:xfrm>
          <a:prstGeom prst="bentConnector3">
            <a:avLst>
              <a:gd name="adj1" fmla="val 82866"/>
            </a:avLst>
          </a:prstGeom>
          <a:ln w="38100">
            <a:solidFill>
              <a:srgbClr val="BFBFBF"/>
            </a:solidFill>
            <a:tailEnd type="stealth"/>
          </a:ln>
        </p:spPr>
        <p:style>
          <a:lnRef idx="1">
            <a:schemeClr val="accent1"/>
          </a:lnRef>
          <a:fillRef idx="0">
            <a:schemeClr val="accent1"/>
          </a:fillRef>
          <a:effectRef idx="0">
            <a:schemeClr val="accent1"/>
          </a:effectRef>
          <a:fontRef idx="minor">
            <a:schemeClr val="tx1"/>
          </a:fontRef>
        </p:style>
      </p:cxnSp>
      <p:cxnSp>
        <p:nvCxnSpPr>
          <p:cNvPr id="76" name="Lige pilforbindelse 75"/>
          <p:cNvCxnSpPr/>
          <p:nvPr/>
        </p:nvCxnSpPr>
        <p:spPr>
          <a:xfrm flipH="1" flipV="1">
            <a:off x="5838934" y="3569621"/>
            <a:ext cx="601" cy="370525"/>
          </a:xfrm>
          <a:prstGeom prst="straightConnector1">
            <a:avLst/>
          </a:prstGeom>
          <a:ln w="38100">
            <a:solidFill>
              <a:srgbClr val="BFBFBF"/>
            </a:solidFill>
            <a:tailEnd type="none"/>
          </a:ln>
        </p:spPr>
        <p:style>
          <a:lnRef idx="1">
            <a:schemeClr val="accent1"/>
          </a:lnRef>
          <a:fillRef idx="0">
            <a:schemeClr val="accent1"/>
          </a:fillRef>
          <a:effectRef idx="0">
            <a:schemeClr val="accent1"/>
          </a:effectRef>
          <a:fontRef idx="minor">
            <a:schemeClr val="tx1"/>
          </a:fontRef>
        </p:style>
      </p:cxnSp>
      <p:sp>
        <p:nvSpPr>
          <p:cNvPr id="79" name="Rektangel 78"/>
          <p:cNvSpPr/>
          <p:nvPr/>
        </p:nvSpPr>
        <p:spPr>
          <a:xfrm>
            <a:off x="3687604" y="3937547"/>
            <a:ext cx="1369286" cy="230832"/>
          </a:xfrm>
          <a:prstGeom prst="rect">
            <a:avLst/>
          </a:prstGeom>
        </p:spPr>
        <p:txBody>
          <a:bodyPr wrap="none">
            <a:spAutoFit/>
          </a:bodyPr>
          <a:lstStyle/>
          <a:p>
            <a:pPr algn="ctr"/>
            <a:r>
              <a:rPr lang="en-US" sz="900" dirty="0">
                <a:solidFill>
                  <a:schemeClr val="tx1">
                    <a:lumMod val="50000"/>
                    <a:lumOff val="50000"/>
                  </a:schemeClr>
                </a:solidFill>
                <a:ea typeface="ＭＳ Ｐゴシック" charset="0"/>
                <a:cs typeface="Calibri" charset="0"/>
              </a:rPr>
              <a:t>Software license pr. m</a:t>
            </a:r>
            <a:r>
              <a:rPr lang="en-US" sz="900" baseline="30000" dirty="0">
                <a:solidFill>
                  <a:schemeClr val="tx1">
                    <a:lumMod val="50000"/>
                    <a:lumOff val="50000"/>
                  </a:schemeClr>
                </a:solidFill>
                <a:ea typeface="ＭＳ Ｐゴシック" charset="0"/>
                <a:cs typeface="Calibri" charset="0"/>
              </a:rPr>
              <a:t>2</a:t>
            </a:r>
            <a:endParaRPr lang="da-DK" dirty="0">
              <a:solidFill>
                <a:schemeClr val="tx1">
                  <a:lumMod val="50000"/>
                  <a:lumOff val="50000"/>
                </a:schemeClr>
              </a:solidFill>
            </a:endParaRPr>
          </a:p>
        </p:txBody>
      </p:sp>
      <p:cxnSp>
        <p:nvCxnSpPr>
          <p:cNvPr id="80" name="Vinklet forbindelse 79"/>
          <p:cNvCxnSpPr/>
          <p:nvPr/>
        </p:nvCxnSpPr>
        <p:spPr>
          <a:xfrm rot="10800000">
            <a:off x="2448689" y="3112421"/>
            <a:ext cx="3537860" cy="1247810"/>
          </a:xfrm>
          <a:prstGeom prst="bentConnector3">
            <a:avLst>
              <a:gd name="adj1" fmla="val 91192"/>
            </a:avLst>
          </a:prstGeom>
          <a:ln w="38100">
            <a:solidFill>
              <a:srgbClr val="BFBFB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5" name="Lige pilforbindelse 84"/>
          <p:cNvCxnSpPr/>
          <p:nvPr/>
        </p:nvCxnSpPr>
        <p:spPr>
          <a:xfrm flipH="1" flipV="1">
            <a:off x="5986549" y="3569621"/>
            <a:ext cx="2086" cy="794028"/>
          </a:xfrm>
          <a:prstGeom prst="straightConnector1">
            <a:avLst/>
          </a:prstGeom>
          <a:ln w="38100">
            <a:solidFill>
              <a:srgbClr val="BFBFBF"/>
            </a:solidFill>
            <a:tailEnd type="stealth"/>
          </a:ln>
        </p:spPr>
        <p:style>
          <a:lnRef idx="1">
            <a:schemeClr val="accent1"/>
          </a:lnRef>
          <a:fillRef idx="0">
            <a:schemeClr val="accent1"/>
          </a:fillRef>
          <a:effectRef idx="0">
            <a:schemeClr val="accent1"/>
          </a:effectRef>
          <a:fontRef idx="minor">
            <a:schemeClr val="tx1"/>
          </a:fontRef>
        </p:style>
      </p:cxnSp>
      <p:sp>
        <p:nvSpPr>
          <p:cNvPr id="86" name="Rektangel 85"/>
          <p:cNvSpPr/>
          <p:nvPr/>
        </p:nvSpPr>
        <p:spPr>
          <a:xfrm>
            <a:off x="3590625" y="4351325"/>
            <a:ext cx="1563249" cy="230832"/>
          </a:xfrm>
          <a:prstGeom prst="rect">
            <a:avLst/>
          </a:prstGeom>
        </p:spPr>
        <p:txBody>
          <a:bodyPr wrap="none">
            <a:spAutoFit/>
          </a:bodyPr>
          <a:lstStyle/>
          <a:p>
            <a:pPr algn="ctr"/>
            <a:r>
              <a:rPr lang="en-US" sz="900" dirty="0">
                <a:solidFill>
                  <a:schemeClr val="tx1">
                    <a:lumMod val="50000"/>
                    <a:lumOff val="50000"/>
                  </a:schemeClr>
                </a:solidFill>
                <a:ea typeface="ＭＳ Ｐゴシック" charset="0"/>
                <a:cs typeface="Calibri" charset="0"/>
              </a:rPr>
              <a:t>Software support &amp; service</a:t>
            </a:r>
            <a:endParaRPr lang="da-DK" dirty="0">
              <a:solidFill>
                <a:schemeClr val="tx1">
                  <a:lumMod val="50000"/>
                  <a:lumOff val="50000"/>
                </a:schemeClr>
              </a:solidFill>
            </a:endParaRPr>
          </a:p>
        </p:txBody>
      </p:sp>
      <p:cxnSp>
        <p:nvCxnSpPr>
          <p:cNvPr id="42" name="Vinklet forbindelse 41"/>
          <p:cNvCxnSpPr/>
          <p:nvPr/>
        </p:nvCxnSpPr>
        <p:spPr>
          <a:xfrm flipV="1">
            <a:off x="2505837" y="1426377"/>
            <a:ext cx="1127861" cy="1065155"/>
          </a:xfrm>
          <a:prstGeom prst="bentConnector3">
            <a:avLst>
              <a:gd name="adj1" fmla="val 31421"/>
            </a:avLst>
          </a:prstGeom>
          <a:ln w="38100">
            <a:solidFill>
              <a:srgbClr val="BFBFBF"/>
            </a:solidFill>
            <a:tailEnd type="triangle"/>
          </a:ln>
        </p:spPr>
        <p:style>
          <a:lnRef idx="1">
            <a:schemeClr val="accent1"/>
          </a:lnRef>
          <a:fillRef idx="0">
            <a:schemeClr val="accent1"/>
          </a:fillRef>
          <a:effectRef idx="0">
            <a:schemeClr val="accent1"/>
          </a:effectRef>
          <a:fontRef idx="minor">
            <a:schemeClr val="tx1"/>
          </a:fontRef>
        </p:style>
      </p:cxnSp>
      <p:sp>
        <p:nvSpPr>
          <p:cNvPr id="118" name="AutoShape 69"/>
          <p:cNvSpPr>
            <a:spLocks/>
          </p:cNvSpPr>
          <p:nvPr/>
        </p:nvSpPr>
        <p:spPr bwMode="auto">
          <a:xfrm>
            <a:off x="6709469" y="989974"/>
            <a:ext cx="597600" cy="5969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595959"/>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ctr">
              <a:defRPr/>
            </a:pPr>
            <a:endParaRPr lang="en-US" sz="8800" dirty="0">
              <a:solidFill>
                <a:srgbClr val="FFFFFF"/>
              </a:solidFill>
              <a:latin typeface="Arial" charset="0"/>
              <a:ea typeface="Arial" charset="0"/>
              <a:cs typeface="Arial" charset="0"/>
            </a:endParaRPr>
          </a:p>
        </p:txBody>
      </p:sp>
      <p:sp>
        <p:nvSpPr>
          <p:cNvPr id="119" name="AutoShape 172"/>
          <p:cNvSpPr>
            <a:spLocks/>
          </p:cNvSpPr>
          <p:nvPr/>
        </p:nvSpPr>
        <p:spPr bwMode="auto">
          <a:xfrm>
            <a:off x="6834090" y="1145686"/>
            <a:ext cx="354013" cy="273048"/>
          </a:xfrm>
          <a:custGeom>
            <a:avLst/>
            <a:gdLst>
              <a:gd name="T0" fmla="+- 0 10913 266"/>
              <a:gd name="T1" fmla="*/ T0 w 21294"/>
              <a:gd name="T2" fmla="+- 0 10916 232"/>
              <a:gd name="T3" fmla="*/ 10916 h 21368"/>
              <a:gd name="T4" fmla="+- 0 10913 266"/>
              <a:gd name="T5" fmla="*/ T4 w 21294"/>
              <a:gd name="T6" fmla="+- 0 10916 232"/>
              <a:gd name="T7" fmla="*/ 10916 h 21368"/>
              <a:gd name="T8" fmla="+- 0 10913 266"/>
              <a:gd name="T9" fmla="*/ T8 w 21294"/>
              <a:gd name="T10" fmla="+- 0 10916 232"/>
              <a:gd name="T11" fmla="*/ 10916 h 21368"/>
              <a:gd name="T12" fmla="+- 0 10913 266"/>
              <a:gd name="T13" fmla="*/ T12 w 21294"/>
              <a:gd name="T14" fmla="+- 0 10916 232"/>
              <a:gd name="T15" fmla="*/ 10916 h 21368"/>
            </a:gdLst>
            <a:ahLst/>
            <a:cxnLst>
              <a:cxn ang="0">
                <a:pos x="T1" y="T3"/>
              </a:cxn>
              <a:cxn ang="0">
                <a:pos x="T5" y="T7"/>
              </a:cxn>
              <a:cxn ang="0">
                <a:pos x="T9" y="T11"/>
              </a:cxn>
              <a:cxn ang="0">
                <a:pos x="T13" y="T15"/>
              </a:cxn>
            </a:cxnLst>
            <a:rect l="0" t="0" r="r" b="b"/>
            <a:pathLst>
              <a:path w="21294" h="21368">
                <a:moveTo>
                  <a:pt x="21172" y="2696"/>
                </a:moveTo>
                <a:cubicBezTo>
                  <a:pt x="19238" y="500"/>
                  <a:pt x="19238" y="500"/>
                  <a:pt x="19238" y="500"/>
                </a:cubicBezTo>
                <a:cubicBezTo>
                  <a:pt x="18916" y="134"/>
                  <a:pt x="18593" y="134"/>
                  <a:pt x="18271" y="500"/>
                </a:cubicBezTo>
                <a:cubicBezTo>
                  <a:pt x="18110" y="683"/>
                  <a:pt x="18110" y="866"/>
                  <a:pt x="18110" y="1049"/>
                </a:cubicBezTo>
                <a:cubicBezTo>
                  <a:pt x="17948" y="1049"/>
                  <a:pt x="17787" y="1232"/>
                  <a:pt x="17626" y="1232"/>
                </a:cubicBezTo>
                <a:cubicBezTo>
                  <a:pt x="17626" y="1232"/>
                  <a:pt x="17626" y="1232"/>
                  <a:pt x="17626" y="1232"/>
                </a:cubicBezTo>
                <a:cubicBezTo>
                  <a:pt x="12790" y="6906"/>
                  <a:pt x="12790" y="6906"/>
                  <a:pt x="12790" y="6906"/>
                </a:cubicBezTo>
                <a:cubicBezTo>
                  <a:pt x="12790" y="7273"/>
                  <a:pt x="12629" y="7822"/>
                  <a:pt x="12468" y="8188"/>
                </a:cubicBezTo>
                <a:cubicBezTo>
                  <a:pt x="12951" y="8920"/>
                  <a:pt x="12951" y="8920"/>
                  <a:pt x="12951" y="8920"/>
                </a:cubicBezTo>
                <a:cubicBezTo>
                  <a:pt x="12951" y="8920"/>
                  <a:pt x="12951" y="8920"/>
                  <a:pt x="12951" y="8920"/>
                </a:cubicBezTo>
                <a:cubicBezTo>
                  <a:pt x="12951" y="8920"/>
                  <a:pt x="12951" y="8920"/>
                  <a:pt x="12951" y="8920"/>
                </a:cubicBezTo>
                <a:cubicBezTo>
                  <a:pt x="11984" y="10201"/>
                  <a:pt x="11984" y="10201"/>
                  <a:pt x="11984" y="10201"/>
                </a:cubicBezTo>
                <a:cubicBezTo>
                  <a:pt x="8438" y="6174"/>
                  <a:pt x="8438" y="6174"/>
                  <a:pt x="8438" y="6174"/>
                </a:cubicBezTo>
                <a:cubicBezTo>
                  <a:pt x="8760" y="4527"/>
                  <a:pt x="8438" y="2696"/>
                  <a:pt x="7310" y="1415"/>
                </a:cubicBezTo>
                <a:cubicBezTo>
                  <a:pt x="6181" y="134"/>
                  <a:pt x="4569" y="-232"/>
                  <a:pt x="3119" y="134"/>
                </a:cubicBezTo>
                <a:cubicBezTo>
                  <a:pt x="5536" y="2879"/>
                  <a:pt x="5536" y="2879"/>
                  <a:pt x="5536" y="2879"/>
                </a:cubicBezTo>
                <a:cubicBezTo>
                  <a:pt x="4892" y="5625"/>
                  <a:pt x="4892" y="5625"/>
                  <a:pt x="4892" y="5625"/>
                </a:cubicBezTo>
                <a:cubicBezTo>
                  <a:pt x="2635" y="6357"/>
                  <a:pt x="2635" y="6357"/>
                  <a:pt x="2635" y="6357"/>
                </a:cubicBezTo>
                <a:cubicBezTo>
                  <a:pt x="217" y="3612"/>
                  <a:pt x="217" y="3612"/>
                  <a:pt x="217" y="3612"/>
                </a:cubicBezTo>
                <a:cubicBezTo>
                  <a:pt x="-266" y="5076"/>
                  <a:pt x="56" y="6906"/>
                  <a:pt x="1184" y="8188"/>
                </a:cubicBezTo>
                <a:cubicBezTo>
                  <a:pt x="2474" y="9469"/>
                  <a:pt x="4086" y="10018"/>
                  <a:pt x="5536" y="9469"/>
                </a:cubicBezTo>
                <a:cubicBezTo>
                  <a:pt x="5536" y="9469"/>
                  <a:pt x="5536" y="9469"/>
                  <a:pt x="5536" y="9469"/>
                </a:cubicBezTo>
                <a:cubicBezTo>
                  <a:pt x="9083" y="13313"/>
                  <a:pt x="9083" y="13313"/>
                  <a:pt x="9083" y="13313"/>
                </a:cubicBezTo>
                <a:cubicBezTo>
                  <a:pt x="5698" y="17157"/>
                  <a:pt x="5698" y="17157"/>
                  <a:pt x="5698" y="17157"/>
                </a:cubicBezTo>
                <a:cubicBezTo>
                  <a:pt x="5536" y="16974"/>
                  <a:pt x="5536" y="16974"/>
                  <a:pt x="5536" y="16974"/>
                </a:cubicBezTo>
                <a:cubicBezTo>
                  <a:pt x="4731" y="17706"/>
                  <a:pt x="4731" y="17706"/>
                  <a:pt x="4731" y="17706"/>
                </a:cubicBezTo>
                <a:cubicBezTo>
                  <a:pt x="3119" y="20635"/>
                  <a:pt x="3119" y="20635"/>
                  <a:pt x="3119" y="20635"/>
                </a:cubicBezTo>
                <a:cubicBezTo>
                  <a:pt x="3441" y="21001"/>
                  <a:pt x="3441" y="21001"/>
                  <a:pt x="3441" y="21001"/>
                </a:cubicBezTo>
                <a:cubicBezTo>
                  <a:pt x="6020" y="19354"/>
                  <a:pt x="6020" y="19354"/>
                  <a:pt x="6020" y="19354"/>
                </a:cubicBezTo>
                <a:cubicBezTo>
                  <a:pt x="6665" y="18256"/>
                  <a:pt x="6665" y="18256"/>
                  <a:pt x="6665" y="18256"/>
                </a:cubicBezTo>
                <a:cubicBezTo>
                  <a:pt x="6504" y="18073"/>
                  <a:pt x="6504" y="18073"/>
                  <a:pt x="6504" y="18073"/>
                </a:cubicBezTo>
                <a:cubicBezTo>
                  <a:pt x="9889" y="14229"/>
                  <a:pt x="9889" y="14229"/>
                  <a:pt x="9889" y="14229"/>
                </a:cubicBezTo>
                <a:cubicBezTo>
                  <a:pt x="15531" y="20635"/>
                  <a:pt x="15531" y="20635"/>
                  <a:pt x="15531" y="20635"/>
                </a:cubicBezTo>
                <a:cubicBezTo>
                  <a:pt x="15853" y="21184"/>
                  <a:pt x="16498" y="21368"/>
                  <a:pt x="16981" y="21368"/>
                </a:cubicBezTo>
                <a:cubicBezTo>
                  <a:pt x="17465" y="21368"/>
                  <a:pt x="17948" y="21184"/>
                  <a:pt x="18432" y="20635"/>
                </a:cubicBezTo>
                <a:cubicBezTo>
                  <a:pt x="19238" y="19720"/>
                  <a:pt x="19238" y="18439"/>
                  <a:pt x="18432" y="17523"/>
                </a:cubicBezTo>
                <a:cubicBezTo>
                  <a:pt x="12629" y="10934"/>
                  <a:pt x="12629" y="10934"/>
                  <a:pt x="12629" y="10934"/>
                </a:cubicBezTo>
                <a:cubicBezTo>
                  <a:pt x="13757" y="9835"/>
                  <a:pt x="13757" y="9835"/>
                  <a:pt x="13757" y="9835"/>
                </a:cubicBezTo>
                <a:cubicBezTo>
                  <a:pt x="14241" y="10384"/>
                  <a:pt x="14241" y="10384"/>
                  <a:pt x="14241" y="10384"/>
                </a:cubicBezTo>
                <a:cubicBezTo>
                  <a:pt x="14563" y="10018"/>
                  <a:pt x="15047" y="10018"/>
                  <a:pt x="15531" y="10018"/>
                </a:cubicBezTo>
                <a:cubicBezTo>
                  <a:pt x="20366" y="4527"/>
                  <a:pt x="20366" y="4527"/>
                  <a:pt x="20366" y="4527"/>
                </a:cubicBezTo>
                <a:cubicBezTo>
                  <a:pt x="20366" y="4344"/>
                  <a:pt x="20366" y="4344"/>
                  <a:pt x="20366" y="4344"/>
                </a:cubicBezTo>
                <a:cubicBezTo>
                  <a:pt x="20366" y="4344"/>
                  <a:pt x="20366" y="4344"/>
                  <a:pt x="20366" y="4344"/>
                </a:cubicBezTo>
                <a:cubicBezTo>
                  <a:pt x="20528" y="4161"/>
                  <a:pt x="20528" y="4161"/>
                  <a:pt x="20528" y="3978"/>
                </a:cubicBezTo>
                <a:cubicBezTo>
                  <a:pt x="20689" y="3978"/>
                  <a:pt x="21011" y="3978"/>
                  <a:pt x="21172" y="3795"/>
                </a:cubicBezTo>
                <a:cubicBezTo>
                  <a:pt x="21334" y="3429"/>
                  <a:pt x="21334" y="2879"/>
                  <a:pt x="21172" y="2696"/>
                </a:cubicBezTo>
                <a:close/>
                <a:moveTo>
                  <a:pt x="17142" y="18622"/>
                </a:moveTo>
                <a:cubicBezTo>
                  <a:pt x="17626" y="18622"/>
                  <a:pt x="17948" y="18988"/>
                  <a:pt x="17948" y="19354"/>
                </a:cubicBezTo>
                <a:cubicBezTo>
                  <a:pt x="17948" y="19903"/>
                  <a:pt x="17626" y="20269"/>
                  <a:pt x="17142" y="20269"/>
                </a:cubicBezTo>
                <a:cubicBezTo>
                  <a:pt x="16659" y="20269"/>
                  <a:pt x="16336" y="19903"/>
                  <a:pt x="16336" y="19354"/>
                </a:cubicBezTo>
                <a:cubicBezTo>
                  <a:pt x="16336" y="18988"/>
                  <a:pt x="16659" y="18622"/>
                  <a:pt x="17142" y="18622"/>
                </a:cubicBezTo>
                <a:close/>
                <a:moveTo>
                  <a:pt x="14402" y="7090"/>
                </a:moveTo>
                <a:cubicBezTo>
                  <a:pt x="14080" y="6723"/>
                  <a:pt x="14080" y="6723"/>
                  <a:pt x="14080" y="6723"/>
                </a:cubicBezTo>
                <a:cubicBezTo>
                  <a:pt x="17626" y="2696"/>
                  <a:pt x="17626" y="2696"/>
                  <a:pt x="17626" y="2696"/>
                </a:cubicBezTo>
                <a:cubicBezTo>
                  <a:pt x="17948" y="3062"/>
                  <a:pt x="17948" y="3062"/>
                  <a:pt x="17948" y="3062"/>
                </a:cubicBezTo>
                <a:lnTo>
                  <a:pt x="14402" y="7090"/>
                </a:lnTo>
                <a:close/>
                <a:moveTo>
                  <a:pt x="15531" y="8554"/>
                </a:moveTo>
                <a:cubicBezTo>
                  <a:pt x="15208" y="8188"/>
                  <a:pt x="15208" y="8188"/>
                  <a:pt x="15208" y="8188"/>
                </a:cubicBezTo>
                <a:cubicBezTo>
                  <a:pt x="18916" y="3978"/>
                  <a:pt x="18916" y="3978"/>
                  <a:pt x="18916" y="3978"/>
                </a:cubicBezTo>
                <a:cubicBezTo>
                  <a:pt x="19238" y="4344"/>
                  <a:pt x="19238" y="4344"/>
                  <a:pt x="19238" y="4344"/>
                </a:cubicBezTo>
                <a:lnTo>
                  <a:pt x="15531" y="8554"/>
                </a:lnTo>
                <a:close/>
              </a:path>
            </a:pathLst>
          </a:custGeom>
          <a:solidFill>
            <a:srgbClr val="F2F2F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defRPr/>
            </a:pPr>
            <a:endParaRPr lang="en-US" dirty="0">
              <a:latin typeface="Arial" charset="0"/>
              <a:ea typeface="Arial" charset="0"/>
              <a:cs typeface="Arial" charset="0"/>
            </a:endParaRPr>
          </a:p>
        </p:txBody>
      </p:sp>
      <p:cxnSp>
        <p:nvCxnSpPr>
          <p:cNvPr id="120" name="Lige pilforbindelse 119"/>
          <p:cNvCxnSpPr/>
          <p:nvPr/>
        </p:nvCxnSpPr>
        <p:spPr>
          <a:xfrm flipV="1">
            <a:off x="4191336" y="1407109"/>
            <a:ext cx="2388324" cy="1038970"/>
          </a:xfrm>
          <a:prstGeom prst="straightConnector1">
            <a:avLst/>
          </a:prstGeom>
          <a:ln w="38100">
            <a:solidFill>
              <a:srgbClr val="BFBFBF"/>
            </a:solidFill>
            <a:tailEnd type="stealth"/>
          </a:ln>
        </p:spPr>
        <p:style>
          <a:lnRef idx="1">
            <a:schemeClr val="accent1"/>
          </a:lnRef>
          <a:fillRef idx="0">
            <a:schemeClr val="accent1"/>
          </a:fillRef>
          <a:effectRef idx="0">
            <a:schemeClr val="accent1"/>
          </a:effectRef>
          <a:fontRef idx="minor">
            <a:schemeClr val="tx1"/>
          </a:fontRef>
        </p:style>
      </p:cxnSp>
      <p:sp>
        <p:nvSpPr>
          <p:cNvPr id="121" name="AutoShape 73"/>
          <p:cNvSpPr>
            <a:spLocks/>
          </p:cNvSpPr>
          <p:nvPr/>
        </p:nvSpPr>
        <p:spPr bwMode="auto">
          <a:xfrm>
            <a:off x="6138335" y="1579516"/>
            <a:ext cx="1731925" cy="827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n-US" sz="1200" b="1" dirty="0">
                <a:solidFill>
                  <a:srgbClr val="1C9FB6"/>
                </a:solidFill>
                <a:latin typeface="Arial" charset="0"/>
                <a:ea typeface="Arial" charset="0"/>
                <a:cs typeface="Arial" charset="0"/>
              </a:rPr>
              <a:t>Robot work onsite </a:t>
            </a:r>
          </a:p>
          <a:p>
            <a:pPr algn="ctr">
              <a:spcBef>
                <a:spcPts val="200"/>
              </a:spcBef>
              <a:defRPr/>
            </a:pPr>
            <a:r>
              <a:rPr lang="en-US" sz="900" dirty="0">
                <a:latin typeface="Arial" charset="0"/>
                <a:ea typeface="Arial" charset="0"/>
                <a:cs typeface="Arial" charset="0"/>
              </a:rPr>
              <a:t>“On site” at other customers with Robot at Work platform</a:t>
            </a:r>
            <a:endParaRPr lang="en-US" dirty="0">
              <a:solidFill>
                <a:schemeClr val="tx1"/>
              </a:solidFill>
              <a:latin typeface="Arial" charset="0"/>
              <a:ea typeface="Arial" charset="0"/>
              <a:cs typeface="Arial" charset="0"/>
            </a:endParaRPr>
          </a:p>
        </p:txBody>
      </p:sp>
      <p:pic>
        <p:nvPicPr>
          <p:cNvPr id="36" name="Shape 134" descr="Robot At Work - Logo sort-01 (1).png">
            <a:extLst>
              <a:ext uri="{FF2B5EF4-FFF2-40B4-BE49-F238E27FC236}">
                <a16:creationId xmlns:a16="http://schemas.microsoft.com/office/drawing/2014/main" id="{75A855D2-D3F0-4D9C-AE90-C91323D42771}"/>
              </a:ext>
            </a:extLst>
          </p:cNvPr>
          <p:cNvPicPr preferRelativeResize="0"/>
          <p:nvPr/>
        </p:nvPicPr>
        <p:blipFill rotWithShape="1">
          <a:blip r:embed="rId2">
            <a:alphaModFix/>
          </a:blip>
          <a:srcRect/>
          <a:stretch/>
        </p:blipFill>
        <p:spPr>
          <a:xfrm>
            <a:off x="989992" y="2168745"/>
            <a:ext cx="1374224" cy="1347018"/>
          </a:xfrm>
          <a:prstGeom prst="rect">
            <a:avLst/>
          </a:prstGeom>
          <a:noFill/>
          <a:ln>
            <a:noFill/>
          </a:ln>
        </p:spPr>
      </p:pic>
    </p:spTree>
    <p:extLst>
      <p:ext uri="{BB962C8B-B14F-4D97-AF65-F5344CB8AC3E}">
        <p14:creationId xmlns:p14="http://schemas.microsoft.com/office/powerpoint/2010/main" val="74549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1" y="0"/>
            <a:ext cx="9143999" cy="6640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a:latin typeface="Arial" charset="0"/>
              <a:ea typeface="Arial" charset="0"/>
              <a:cs typeface="Arial" charset="0"/>
            </a:endParaRPr>
          </a:p>
        </p:txBody>
      </p:sp>
      <p:sp>
        <p:nvSpPr>
          <p:cNvPr id="10" name="Rektangel 9"/>
          <p:cNvSpPr/>
          <p:nvPr/>
        </p:nvSpPr>
        <p:spPr>
          <a:xfrm>
            <a:off x="1" y="4819756"/>
            <a:ext cx="9143999" cy="3237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latin typeface="Arial" charset="0"/>
              <a:ea typeface="Arial" charset="0"/>
              <a:cs typeface="Arial" charset="0"/>
            </a:endParaRPr>
          </a:p>
        </p:txBody>
      </p:sp>
      <p:sp>
        <p:nvSpPr>
          <p:cNvPr id="13" name="Titel 1"/>
          <p:cNvSpPr txBox="1">
            <a:spLocks/>
          </p:cNvSpPr>
          <p:nvPr/>
        </p:nvSpPr>
        <p:spPr>
          <a:xfrm>
            <a:off x="17424" y="-97464"/>
            <a:ext cx="8229600" cy="85725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Calibri"/>
              <a:buNone/>
              <a:defRPr sz="4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pPr algn="l"/>
            <a:r>
              <a:rPr lang="da-DK" sz="2800" dirty="0" err="1">
                <a:solidFill>
                  <a:schemeClr val="bg1"/>
                </a:solidFill>
                <a:latin typeface="Arial" charset="0"/>
                <a:ea typeface="Arial" charset="0"/>
                <a:cs typeface="Arial" charset="0"/>
              </a:rPr>
              <a:t>About</a:t>
            </a:r>
            <a:r>
              <a:rPr lang="da-DK" sz="2800" dirty="0">
                <a:solidFill>
                  <a:schemeClr val="bg1"/>
                </a:solidFill>
                <a:latin typeface="Arial" charset="0"/>
                <a:ea typeface="Arial" charset="0"/>
                <a:cs typeface="Arial" charset="0"/>
              </a:rPr>
              <a:t> Robot at Work</a:t>
            </a:r>
          </a:p>
        </p:txBody>
      </p:sp>
      <p:grpSp>
        <p:nvGrpSpPr>
          <p:cNvPr id="12" name="Group 8"/>
          <p:cNvGrpSpPr>
            <a:grpSpLocks/>
          </p:cNvGrpSpPr>
          <p:nvPr/>
        </p:nvGrpSpPr>
        <p:grpSpPr bwMode="auto">
          <a:xfrm>
            <a:off x="230813" y="1005968"/>
            <a:ext cx="8556250" cy="1005092"/>
            <a:chOff x="0" y="0"/>
            <a:chExt cx="8556250" cy="1006249"/>
          </a:xfrm>
        </p:grpSpPr>
        <p:sp>
          <p:nvSpPr>
            <p:cNvPr id="14" name="AutoShape 9"/>
            <p:cNvSpPr>
              <a:spLocks/>
            </p:cNvSpPr>
            <p:nvPr/>
          </p:nvSpPr>
          <p:spPr bwMode="auto">
            <a:xfrm>
              <a:off x="0" y="127146"/>
              <a:ext cx="582612" cy="58328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8DC9CC"/>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ctr">
                <a:defRPr/>
              </a:pPr>
              <a:endParaRPr lang="en-GB" sz="1200" dirty="0">
                <a:solidFill>
                  <a:srgbClr val="FFFFFF"/>
                </a:solidFill>
                <a:ea typeface="ＭＳ Ｐゴシック" charset="0"/>
                <a:cs typeface="Calibri" charset="0"/>
              </a:endParaRPr>
            </a:p>
          </p:txBody>
        </p:sp>
        <p:sp>
          <p:nvSpPr>
            <p:cNvPr id="16" name="AutoShape 11"/>
            <p:cNvSpPr>
              <a:spLocks/>
            </p:cNvSpPr>
            <p:nvPr/>
          </p:nvSpPr>
          <p:spPr bwMode="auto">
            <a:xfrm>
              <a:off x="781050" y="0"/>
              <a:ext cx="7775200" cy="10062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spcBef>
                  <a:spcPts val="200"/>
                </a:spcBef>
                <a:defRPr/>
              </a:pPr>
              <a:r>
                <a:rPr lang="en-GB" sz="1200" b="1" dirty="0">
                  <a:solidFill>
                    <a:srgbClr val="8DC9CC"/>
                  </a:solidFill>
                  <a:ea typeface="ＭＳ Ｐゴシック" charset="0"/>
                  <a:cs typeface="Calibri" charset="0"/>
                </a:rPr>
                <a:t>Robot at Work</a:t>
              </a:r>
              <a:br>
                <a:rPr lang="en-GB" sz="1200" b="1" dirty="0">
                  <a:solidFill>
                    <a:srgbClr val="8DC9CC"/>
                  </a:solidFill>
                  <a:ea typeface="ＭＳ Ｐゴシック" charset="0"/>
                  <a:cs typeface="Calibri" charset="0"/>
                </a:rPr>
              </a:br>
              <a:r>
                <a:rPr lang="en-GB" sz="1200" dirty="0">
                  <a:latin typeface="Arial" charset="0"/>
                  <a:ea typeface="Arial" charset="0"/>
                  <a:cs typeface="Arial" charset="0"/>
                </a:rPr>
                <a:t>Is highly specialized in energy renovation of facades and gables by using robots. Based on a generic software platform enabling standard robots to work on building sites, we have developed a platform able to solve various customer problems. We are current supplying 2. solutions; robots milling between bricks and 3D facade robots – and looking for more joint venture solutions.</a:t>
              </a:r>
            </a:p>
            <a:p>
              <a:pPr>
                <a:spcBef>
                  <a:spcPts val="200"/>
                </a:spcBef>
                <a:defRPr/>
              </a:pPr>
              <a:endParaRPr lang="en-GB" sz="1200" dirty="0">
                <a:ea typeface="ＭＳ Ｐゴシック" charset="0"/>
                <a:cs typeface="Calibri" charset="0"/>
              </a:endParaRPr>
            </a:p>
          </p:txBody>
        </p:sp>
      </p:grpSp>
      <p:grpSp>
        <p:nvGrpSpPr>
          <p:cNvPr id="17" name="Group 12"/>
          <p:cNvGrpSpPr>
            <a:grpSpLocks/>
          </p:cNvGrpSpPr>
          <p:nvPr/>
        </p:nvGrpSpPr>
        <p:grpSpPr bwMode="auto">
          <a:xfrm>
            <a:off x="230813" y="2012198"/>
            <a:ext cx="8556250" cy="828675"/>
            <a:chOff x="0" y="23428"/>
            <a:chExt cx="8556250" cy="828040"/>
          </a:xfrm>
        </p:grpSpPr>
        <p:sp>
          <p:nvSpPr>
            <p:cNvPr id="18" name="AutoShape 13"/>
            <p:cNvSpPr>
              <a:spLocks/>
            </p:cNvSpPr>
            <p:nvPr/>
          </p:nvSpPr>
          <p:spPr bwMode="auto">
            <a:xfrm>
              <a:off x="0" y="126903"/>
              <a:ext cx="582612" cy="58375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5C1A4"/>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ctr">
                <a:defRPr/>
              </a:pPr>
              <a:endParaRPr lang="en-GB" sz="1200" dirty="0">
                <a:solidFill>
                  <a:srgbClr val="FFFFFF"/>
                </a:solidFill>
                <a:ea typeface="ＭＳ Ｐゴシック" charset="0"/>
                <a:cs typeface="Calibri" charset="0"/>
              </a:endParaRPr>
            </a:p>
          </p:txBody>
        </p:sp>
        <p:sp>
          <p:nvSpPr>
            <p:cNvPr id="21" name="AutoShape 15"/>
            <p:cNvSpPr>
              <a:spLocks/>
            </p:cNvSpPr>
            <p:nvPr/>
          </p:nvSpPr>
          <p:spPr bwMode="auto">
            <a:xfrm>
              <a:off x="781050" y="23428"/>
              <a:ext cx="7775200" cy="828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spcBef>
                  <a:spcPts val="200"/>
                </a:spcBef>
                <a:defRPr/>
              </a:pPr>
              <a:r>
                <a:rPr lang="en-GB" sz="1200" b="1" dirty="0">
                  <a:solidFill>
                    <a:srgbClr val="45C1A4"/>
                  </a:solidFill>
                  <a:ea typeface="ＭＳ Ｐゴシック" charset="0"/>
                  <a:cs typeface="Calibri" charset="0"/>
                </a:rPr>
                <a:t>Funded in 2015</a:t>
              </a:r>
              <a:br>
                <a:rPr lang="en-GB" sz="1200" b="1" dirty="0">
                  <a:solidFill>
                    <a:srgbClr val="45C1A4"/>
                  </a:solidFill>
                  <a:ea typeface="ＭＳ Ｐゴシック" charset="0"/>
                  <a:cs typeface="Calibri" charset="0"/>
                </a:rPr>
              </a:br>
              <a:r>
                <a:rPr lang="en-GB" sz="1200" dirty="0">
                  <a:solidFill>
                    <a:schemeClr val="tx1"/>
                  </a:solidFill>
                  <a:ea typeface="ＭＳ Ｐゴシック" charset="0"/>
                  <a:cs typeface="Calibri" charset="0"/>
                </a:rPr>
                <a:t>We have since then pre-tested the solution and software platform in collaboration with Rockwool, Technological Institute, the Architectural firm Area and AAU.  </a:t>
              </a:r>
            </a:p>
            <a:p>
              <a:pPr>
                <a:spcBef>
                  <a:spcPts val="200"/>
                </a:spcBef>
                <a:defRPr/>
              </a:pPr>
              <a:r>
                <a:rPr lang="en-GB" sz="1200" u="sng" dirty="0">
                  <a:solidFill>
                    <a:schemeClr val="tx1"/>
                  </a:solidFill>
                  <a:ea typeface="ＭＳ Ｐゴシック" charset="0"/>
                  <a:cs typeface="Calibri" charset="0"/>
                </a:rPr>
                <a:t>It is our goal to get the robots on the site as "co-workers".</a:t>
              </a:r>
            </a:p>
            <a:p>
              <a:pPr>
                <a:spcBef>
                  <a:spcPts val="200"/>
                </a:spcBef>
                <a:defRPr/>
              </a:pPr>
              <a:endParaRPr lang="en-GB" sz="1200" dirty="0">
                <a:solidFill>
                  <a:schemeClr val="tx1"/>
                </a:solidFill>
                <a:ea typeface="ＭＳ Ｐゴシック" charset="0"/>
                <a:cs typeface="Calibri" charset="0"/>
              </a:endParaRPr>
            </a:p>
            <a:p>
              <a:pPr>
                <a:spcBef>
                  <a:spcPts val="200"/>
                </a:spcBef>
                <a:defRPr/>
              </a:pPr>
              <a:endParaRPr lang="en-GB" sz="1200" dirty="0">
                <a:solidFill>
                  <a:schemeClr val="tx1"/>
                </a:solidFill>
                <a:ea typeface="ＭＳ Ｐゴシック" charset="0"/>
                <a:cs typeface="Calibri" charset="0"/>
              </a:endParaRPr>
            </a:p>
            <a:p>
              <a:pPr>
                <a:spcBef>
                  <a:spcPts val="200"/>
                </a:spcBef>
                <a:defRPr/>
              </a:pPr>
              <a:endParaRPr lang="en-GB" sz="1200" dirty="0">
                <a:ea typeface="ＭＳ Ｐゴシック" charset="0"/>
                <a:cs typeface="Calibri" charset="0"/>
              </a:endParaRPr>
            </a:p>
          </p:txBody>
        </p:sp>
      </p:grpSp>
      <p:grpSp>
        <p:nvGrpSpPr>
          <p:cNvPr id="22" name="Group 16"/>
          <p:cNvGrpSpPr>
            <a:grpSpLocks/>
          </p:cNvGrpSpPr>
          <p:nvPr/>
        </p:nvGrpSpPr>
        <p:grpSpPr bwMode="auto">
          <a:xfrm>
            <a:off x="230813" y="3008659"/>
            <a:ext cx="8556250" cy="1410942"/>
            <a:chOff x="0" y="0"/>
            <a:chExt cx="8556250" cy="1409861"/>
          </a:xfrm>
        </p:grpSpPr>
        <p:sp>
          <p:nvSpPr>
            <p:cNvPr id="23" name="AutoShape 17"/>
            <p:cNvSpPr>
              <a:spLocks/>
            </p:cNvSpPr>
            <p:nvPr/>
          </p:nvSpPr>
          <p:spPr bwMode="auto">
            <a:xfrm>
              <a:off x="0" y="126903"/>
              <a:ext cx="582612" cy="58375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1C9FB6"/>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ctr">
                <a:defRPr/>
              </a:pPr>
              <a:endParaRPr lang="en-GB" sz="1200" dirty="0">
                <a:solidFill>
                  <a:srgbClr val="FFFFFF"/>
                </a:solidFill>
                <a:ea typeface="ＭＳ Ｐゴシック" charset="0"/>
                <a:cs typeface="Calibri" charset="0"/>
              </a:endParaRPr>
            </a:p>
          </p:txBody>
        </p:sp>
        <p:sp>
          <p:nvSpPr>
            <p:cNvPr id="24" name="AutoShape 18"/>
            <p:cNvSpPr>
              <a:spLocks/>
            </p:cNvSpPr>
            <p:nvPr/>
          </p:nvSpPr>
          <p:spPr bwMode="auto">
            <a:xfrm>
              <a:off x="30162" y="174491"/>
              <a:ext cx="409575" cy="4092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defRPr/>
              </a:pPr>
              <a:r>
                <a:rPr lang="en-GB" sz="1200" dirty="0">
                  <a:solidFill>
                    <a:srgbClr val="FFFFFF"/>
                  </a:solidFill>
                  <a:latin typeface="FontAwesome" charset="0"/>
                  <a:ea typeface="ＭＳ Ｐゴシック" charset="0"/>
                  <a:cs typeface="FontAwesome" charset="0"/>
                  <a:sym typeface="FontAwesome" charset="0"/>
                </a:rPr>
                <a:t></a:t>
              </a:r>
              <a:endParaRPr lang="en-GB" sz="1200" dirty="0">
                <a:ea typeface="ＭＳ Ｐゴシック" charset="0"/>
                <a:cs typeface="Calibri" charset="0"/>
              </a:endParaRPr>
            </a:p>
          </p:txBody>
        </p:sp>
        <p:sp>
          <p:nvSpPr>
            <p:cNvPr id="25" name="AutoShape 19"/>
            <p:cNvSpPr>
              <a:spLocks/>
            </p:cNvSpPr>
            <p:nvPr/>
          </p:nvSpPr>
          <p:spPr bwMode="auto">
            <a:xfrm>
              <a:off x="781050" y="0"/>
              <a:ext cx="7775200" cy="14098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a:spcBef>
                  <a:spcPts val="200"/>
                </a:spcBef>
                <a:defRPr/>
              </a:pPr>
              <a:r>
                <a:rPr lang="en-GB" sz="1200" b="1" dirty="0">
                  <a:solidFill>
                    <a:srgbClr val="1C9FB6"/>
                  </a:solidFill>
                  <a:ea typeface="ＭＳ Ｐゴシック" charset="0"/>
                  <a:cs typeface="Calibri" charset="0"/>
                </a:rPr>
                <a:t>Founders</a:t>
              </a:r>
              <a:br>
                <a:rPr lang="en-GB" sz="1200" b="1" dirty="0">
                  <a:solidFill>
                    <a:srgbClr val="1C9FB6"/>
                  </a:solidFill>
                  <a:ea typeface="ＭＳ Ｐゴシック" charset="0"/>
                  <a:cs typeface="Calibri" charset="0"/>
                </a:rPr>
              </a:br>
              <a:r>
                <a:rPr lang="en-GB" sz="1200" b="1" dirty="0">
                  <a:solidFill>
                    <a:schemeClr val="tx1"/>
                  </a:solidFill>
                  <a:ea typeface="ＭＳ Ｐゴシック" charset="0"/>
                  <a:cs typeface="Calibri" charset="0"/>
                </a:rPr>
                <a:t>Anders </a:t>
              </a:r>
              <a:r>
                <a:rPr lang="en-GB" sz="1200" b="1" dirty="0" err="1">
                  <a:solidFill>
                    <a:schemeClr val="tx1"/>
                  </a:solidFill>
                  <a:ea typeface="ＭＳ Ｐゴシック" charset="0"/>
                  <a:cs typeface="Calibri" charset="0"/>
                </a:rPr>
                <a:t>Martiny</a:t>
              </a:r>
              <a:r>
                <a:rPr lang="en-GB" sz="1200" b="1" dirty="0">
                  <a:solidFill>
                    <a:schemeClr val="tx1"/>
                  </a:solidFill>
                  <a:ea typeface="ＭＳ Ｐゴシック" charset="0"/>
                  <a:cs typeface="Calibri" charset="0"/>
                </a:rPr>
                <a:t>: </a:t>
              </a:r>
              <a:r>
                <a:rPr lang="en-GB" sz="1200" dirty="0">
                  <a:solidFill>
                    <a:schemeClr val="tx1"/>
                  </a:solidFill>
                  <a:ea typeface="ＭＳ Ｐゴシック" charset="0"/>
                  <a:cs typeface="Calibri" charset="0"/>
                </a:rPr>
                <a:t>20 years of experience within a wide range of advanced robot solutions for industry. Software, technical development, and commercial experience from other robot companies such as </a:t>
              </a:r>
              <a:r>
                <a:rPr lang="en-GB" sz="1200" dirty="0" err="1">
                  <a:solidFill>
                    <a:schemeClr val="tx1"/>
                  </a:solidFill>
                  <a:ea typeface="ＭＳ Ｐゴシック" charset="0"/>
                  <a:cs typeface="Calibri" charset="0"/>
                </a:rPr>
                <a:t>Kilde</a:t>
              </a:r>
              <a:r>
                <a:rPr lang="en-GB" sz="1200" dirty="0">
                  <a:solidFill>
                    <a:schemeClr val="tx1"/>
                  </a:solidFill>
                  <a:ea typeface="ＭＳ Ｐゴシック" charset="0"/>
                  <a:cs typeface="Calibri" charset="0"/>
                </a:rPr>
                <a:t> Automation A/S, Gibotech A/S</a:t>
              </a:r>
            </a:p>
            <a:p>
              <a:pPr>
                <a:spcBef>
                  <a:spcPts val="200"/>
                </a:spcBef>
                <a:defRPr/>
              </a:pPr>
              <a:r>
                <a:rPr lang="en-GB" sz="1200" b="1" dirty="0">
                  <a:solidFill>
                    <a:schemeClr val="tx1"/>
                  </a:solidFill>
                  <a:ea typeface="ＭＳ Ｐゴシック" charset="0"/>
                  <a:cs typeface="Calibri" charset="0"/>
                </a:rPr>
                <a:t>Finn Christensen: </a:t>
              </a:r>
              <a:r>
                <a:rPr lang="en-GB" sz="1200" dirty="0">
                  <a:solidFill>
                    <a:schemeClr val="tx1"/>
                  </a:solidFill>
                  <a:ea typeface="ＭＳ Ｐゴシック" charset="0"/>
                  <a:cs typeface="Calibri" charset="0"/>
                </a:rPr>
                <a:t>15 years of experience within construction including developing new products and systems for energy and process optimization. For the last three years, Finn has worked with the development of new facade renovation solutions for energy optimization of existing buildings at a high international level.</a:t>
              </a:r>
            </a:p>
          </p:txBody>
        </p:sp>
      </p:grpSp>
    </p:spTree>
    <p:extLst>
      <p:ext uri="{BB962C8B-B14F-4D97-AF65-F5344CB8AC3E}">
        <p14:creationId xmlns:p14="http://schemas.microsoft.com/office/powerpoint/2010/main" val="737334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4" name="Shape 134" descr="Robot At Work - Logo sort-01 (1).png"/>
          <p:cNvPicPr preferRelativeResize="0"/>
          <p:nvPr/>
        </p:nvPicPr>
        <p:blipFill rotWithShape="1">
          <a:blip r:embed="rId3">
            <a:alphaModFix/>
          </a:blip>
          <a:srcRect/>
          <a:stretch/>
        </p:blipFill>
        <p:spPr>
          <a:xfrm>
            <a:off x="662702" y="874502"/>
            <a:ext cx="3396900" cy="3394500"/>
          </a:xfrm>
          <a:prstGeom prst="rect">
            <a:avLst/>
          </a:prstGeom>
          <a:noFill/>
          <a:ln>
            <a:noFill/>
          </a:ln>
        </p:spPr>
      </p:pic>
      <p:sp>
        <p:nvSpPr>
          <p:cNvPr id="4" name="Rektangel 3"/>
          <p:cNvSpPr/>
          <p:nvPr/>
        </p:nvSpPr>
        <p:spPr>
          <a:xfrm>
            <a:off x="1" y="0"/>
            <a:ext cx="9143999" cy="6640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a:p>
        </p:txBody>
      </p:sp>
      <p:sp>
        <p:nvSpPr>
          <p:cNvPr id="6" name="Rektangel 5"/>
          <p:cNvSpPr/>
          <p:nvPr/>
        </p:nvSpPr>
        <p:spPr>
          <a:xfrm>
            <a:off x="1" y="4819756"/>
            <a:ext cx="9143999" cy="3237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p>
        </p:txBody>
      </p:sp>
      <p:sp>
        <p:nvSpPr>
          <p:cNvPr id="7" name="Shape 133"/>
          <p:cNvSpPr txBox="1">
            <a:spLocks noGrp="1"/>
          </p:cNvSpPr>
          <p:nvPr>
            <p:ph type="body" idx="1"/>
          </p:nvPr>
        </p:nvSpPr>
        <p:spPr>
          <a:xfrm>
            <a:off x="4519050" y="591750"/>
            <a:ext cx="4038600" cy="3960000"/>
          </a:xfrm>
          <a:prstGeom prst="rect">
            <a:avLst/>
          </a:prstGeom>
        </p:spPr>
        <p:txBody>
          <a:bodyPr lIns="91425" tIns="91425" rIns="91425" bIns="91425" anchor="ctr" anchorCtr="0">
            <a:noAutofit/>
          </a:bodyPr>
          <a:lstStyle/>
          <a:p>
            <a:pPr lvl="0" rtl="0">
              <a:lnSpc>
                <a:spcPct val="150000"/>
              </a:lnSpc>
              <a:spcBef>
                <a:spcPts val="0"/>
              </a:spcBef>
              <a:buNone/>
            </a:pPr>
            <a:r>
              <a:rPr lang="en-US" dirty="0">
                <a:latin typeface="Roboto"/>
                <a:ea typeface="Roboto"/>
                <a:cs typeface="Roboto"/>
                <a:sym typeface="Roboto"/>
              </a:rPr>
              <a:t>Develops a generic and unique software platform to manage various robot </a:t>
            </a:r>
            <a:r>
              <a:rPr lang="en-US">
                <a:latin typeface="Roboto"/>
                <a:ea typeface="Roboto"/>
                <a:cs typeface="Roboto"/>
                <a:sym typeface="Roboto"/>
              </a:rPr>
              <a:t>solutions within the construction industry</a:t>
            </a:r>
            <a:endParaRPr lang="en-US" dirty="0">
              <a:latin typeface="Roboto"/>
              <a:ea typeface="Roboto"/>
              <a:cs typeface="Roboto"/>
              <a:sym typeface="Roboto"/>
            </a:endParaRPr>
          </a:p>
        </p:txBody>
      </p:sp>
    </p:spTree>
    <p:extLst>
      <p:ext uri="{BB962C8B-B14F-4D97-AF65-F5344CB8AC3E}">
        <p14:creationId xmlns:p14="http://schemas.microsoft.com/office/powerpoint/2010/main" val="29201685"/>
      </p:ext>
    </p:extLst>
  </p:cSld>
  <p:clrMapOvr>
    <a:masterClrMapping/>
  </p:clrMapOvr>
</p:sld>
</file>

<file path=ppt/theme/theme1.xml><?xml version="1.0" encoding="utf-8"?>
<a:theme xmlns:a="http://schemas.openxmlformats.org/drawingml/2006/main" name="Kontortema">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2474</TotalTime>
  <Words>188</Words>
  <Application>Microsoft Office PowerPoint</Application>
  <PresentationFormat>Skærmshow (16:9)</PresentationFormat>
  <Paragraphs>46</Paragraphs>
  <Slides>6</Slides>
  <Notes>4</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6</vt:i4>
      </vt:variant>
    </vt:vector>
  </HeadingPairs>
  <TitlesOfParts>
    <vt:vector size="14" baseType="lpstr">
      <vt:lpstr>ＭＳ Ｐゴシック</vt:lpstr>
      <vt:lpstr>Arial</vt:lpstr>
      <vt:lpstr>Arial Hebrew</vt:lpstr>
      <vt:lpstr>Calibri</vt:lpstr>
      <vt:lpstr>FontAwesome</vt:lpstr>
      <vt:lpstr>Lato</vt:lpstr>
      <vt:lpstr>Roboto</vt:lpstr>
      <vt:lpstr>Kontortema</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cp:lastModifiedBy>Finn Christensen</cp:lastModifiedBy>
  <cp:revision>100</cp:revision>
  <dcterms:modified xsi:type="dcterms:W3CDTF">2017-09-05T09:52:38Z</dcterms:modified>
</cp:coreProperties>
</file>