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41" r:id="rId5"/>
    <p:sldId id="342" r:id="rId6"/>
    <p:sldId id="346" r:id="rId7"/>
    <p:sldId id="348" r:id="rId8"/>
    <p:sldId id="349" r:id="rId9"/>
    <p:sldId id="347" r:id="rId10"/>
    <p:sldId id="351" r:id="rId11"/>
    <p:sldId id="350" r:id="rId12"/>
  </p:sldIdLst>
  <p:sldSz cx="9144000" cy="5143500" type="screen16x9"/>
  <p:notesSz cx="6735763" cy="9866313"/>
  <p:custDataLst>
    <p:tags r:id="rId15"/>
  </p:custDataLst>
  <p:defaultTextStyle>
    <a:defPPr>
      <a:defRPr lang="en-US"/>
    </a:defPPr>
    <a:lvl1pPr marL="0" algn="l" defTabSz="8163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8" algn="l" defTabSz="8163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77" algn="l" defTabSz="8163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65" algn="l" defTabSz="8163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53" algn="l" defTabSz="8163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41" algn="l" defTabSz="8163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129" algn="l" defTabSz="8163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317" algn="l" defTabSz="8163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505" algn="l" defTabSz="8163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>
          <p15:clr>
            <a:srgbClr val="A4A3A4"/>
          </p15:clr>
        </p15:guide>
        <p15:guide id="2" orient="horz" pos="525">
          <p15:clr>
            <a:srgbClr val="A4A3A4"/>
          </p15:clr>
        </p15:guide>
        <p15:guide id="3" orient="horz" pos="980">
          <p15:clr>
            <a:srgbClr val="A4A3A4"/>
          </p15:clr>
        </p15:guide>
        <p15:guide id="4" orient="horz" pos="259">
          <p15:clr>
            <a:srgbClr val="A4A3A4"/>
          </p15:clr>
        </p15:guide>
        <p15:guide id="5" pos="5420">
          <p15:clr>
            <a:srgbClr val="A4A3A4"/>
          </p15:clr>
        </p15:guide>
        <p15:guide id="6" pos="340">
          <p15:clr>
            <a:srgbClr val="A4A3A4"/>
          </p15:clr>
        </p15:guide>
        <p15:guide id="7" pos="2789">
          <p15:clr>
            <a:srgbClr val="A4A3A4"/>
          </p15:clr>
        </p15:guide>
        <p15:guide id="8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DCD"/>
    <a:srgbClr val="89BD69"/>
    <a:srgbClr val="5E6C69"/>
    <a:srgbClr val="008CB1"/>
    <a:srgbClr val="DEDE92"/>
    <a:srgbClr val="836C57"/>
    <a:srgbClr val="E49F53"/>
    <a:srgbClr val="001642"/>
    <a:srgbClr val="863010"/>
    <a:srgbClr val="9DA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3" autoAdjust="0"/>
    <p:restoredTop sz="89170" autoAdjust="0"/>
  </p:normalViewPr>
  <p:slideViewPr>
    <p:cSldViewPr>
      <p:cViewPr varScale="1">
        <p:scale>
          <a:sx n="103" d="100"/>
          <a:sy n="103" d="100"/>
        </p:scale>
        <p:origin x="1224" y="82"/>
      </p:cViewPr>
      <p:guideLst>
        <p:guide orient="horz" pos="3117"/>
        <p:guide orient="horz" pos="525"/>
        <p:guide orient="horz" pos="980"/>
        <p:guide orient="horz" pos="259"/>
        <p:guide pos="5420"/>
        <p:guide pos="340"/>
        <p:guide pos="2789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62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7A8DA-21FF-4A4A-9D55-29E5229323DD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0B3AA-A81E-488A-AC6E-50641D7185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1411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45E76-60A9-4F0D-8C7E-45C8DF6A9710}" type="datetimeFigureOut">
              <a:rPr lang="en-US" smtClean="0"/>
              <a:pPr/>
              <a:t>11/13/2018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6B20C-D921-417B-BD6E-F8B7920016D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4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88" algn="l" defTabSz="8163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77" algn="l" defTabSz="8163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65" algn="l" defTabSz="8163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753" algn="l" defTabSz="8163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941" algn="l" defTabSz="8163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129" algn="l" defTabSz="8163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317" algn="l" defTabSz="8163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505" algn="l" defTabSz="8163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B20C-D921-417B-BD6E-F8B7920016D6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665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B20C-D921-417B-BD6E-F8B7920016D6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18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B20C-D921-417B-BD6E-F8B7920016D6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6658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B20C-D921-417B-BD6E-F8B7920016D6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024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B20C-D921-417B-BD6E-F8B7920016D6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18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B20C-D921-417B-BD6E-F8B7920016D6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18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B20C-D921-417B-BD6E-F8B7920016D6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422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5808"/>
            <a:ext cx="8048482" cy="534476"/>
          </a:xfrm>
        </p:spPr>
        <p:txBody>
          <a:bodyPr anchor="t"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539948" y="1555750"/>
            <a:ext cx="8064500" cy="3392488"/>
          </a:xfrm>
        </p:spPr>
        <p:txBody>
          <a:bodyPr/>
          <a:lstStyle>
            <a:lvl1pPr marL="180975" indent="-180975"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-8799" y="-1604714"/>
            <a:ext cx="63578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aseline="0" dirty="0" smtClean="0"/>
              <a:t>Fravælg </a:t>
            </a:r>
            <a:r>
              <a:rPr lang="da-DK" sz="1600" baseline="0" dirty="0" err="1" smtClean="0"/>
              <a:t>bullit</a:t>
            </a:r>
            <a:r>
              <a:rPr lang="da-DK" sz="1600" baseline="0" dirty="0" smtClean="0"/>
              <a:t> i teksten, hvis det ikke er relevant. </a:t>
            </a:r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600" baseline="0" dirty="0" smtClean="0">
              <a:solidFill>
                <a:srgbClr val="89BDCD"/>
              </a:solidFill>
            </a:endParaRPr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aseline="0" dirty="0" smtClean="0">
                <a:solidFill>
                  <a:srgbClr val="C00000"/>
                </a:solidFill>
              </a:rPr>
              <a:t>Vælg og slet tekstboksen og nulstil dias</a:t>
            </a:r>
            <a:r>
              <a:rPr lang="da-DK" sz="1600" baseline="0" dirty="0" smtClean="0"/>
              <a:t>, hvis der er tekst i forvejen, </a:t>
            </a:r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aseline="0" dirty="0" smtClean="0"/>
              <a:t>så d</a:t>
            </a:r>
            <a:r>
              <a:rPr lang="da-DK" sz="1600" dirty="0" smtClean="0"/>
              <a:t>er</a:t>
            </a:r>
            <a:r>
              <a:rPr lang="da-DK" sz="1600" baseline="0" dirty="0" smtClean="0"/>
              <a:t> kan placeres tekst, billede, tabel og andet indhold i boksen</a:t>
            </a:r>
            <a:endParaRPr lang="da-DK" sz="1600" dirty="0" smtClean="0"/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 smtClean="0"/>
              <a:t>    </a:t>
            </a: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-5401" y="536826"/>
            <a:ext cx="9157852" cy="278157"/>
          </a:xfrm>
          <a:custGeom>
            <a:avLst/>
            <a:gdLst>
              <a:gd name="T0" fmla="*/ 0 w 2880"/>
              <a:gd name="T1" fmla="*/ 0 h 88"/>
              <a:gd name="T2" fmla="*/ 2748 w 2880"/>
              <a:gd name="T3" fmla="*/ 0 h 88"/>
              <a:gd name="T4" fmla="*/ 2880 w 2880"/>
              <a:gd name="T5" fmla="*/ 88 h 88"/>
              <a:gd name="connsiteX0" fmla="*/ 0 w 10003"/>
              <a:gd name="connsiteY0" fmla="*/ 0 h 10659"/>
              <a:gd name="connsiteX1" fmla="*/ 9542 w 10003"/>
              <a:gd name="connsiteY1" fmla="*/ 0 h 10659"/>
              <a:gd name="connsiteX2" fmla="*/ 10003 w 10003"/>
              <a:gd name="connsiteY2" fmla="*/ 10659 h 10659"/>
              <a:gd name="connsiteX0" fmla="*/ 0 w 10003"/>
              <a:gd name="connsiteY0" fmla="*/ 0 h 10659"/>
              <a:gd name="connsiteX1" fmla="*/ 9542 w 10003"/>
              <a:gd name="connsiteY1" fmla="*/ 0 h 10659"/>
              <a:gd name="connsiteX2" fmla="*/ 10003 w 10003"/>
              <a:gd name="connsiteY2" fmla="*/ 10659 h 10659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9"/>
              <a:gd name="connsiteY0" fmla="*/ 0 h 11311"/>
              <a:gd name="connsiteX1" fmla="*/ 9642 w 10009"/>
              <a:gd name="connsiteY1" fmla="*/ 0 h 11311"/>
              <a:gd name="connsiteX2" fmla="*/ 10009 w 10009"/>
              <a:gd name="connsiteY2" fmla="*/ 11311 h 11311"/>
              <a:gd name="connsiteX0" fmla="*/ 0 w 10007"/>
              <a:gd name="connsiteY0" fmla="*/ 0 h 11311"/>
              <a:gd name="connsiteX1" fmla="*/ 9642 w 10007"/>
              <a:gd name="connsiteY1" fmla="*/ 0 h 11311"/>
              <a:gd name="connsiteX2" fmla="*/ 10007 w 10007"/>
              <a:gd name="connsiteY2" fmla="*/ 11311 h 1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7" h="11311">
                <a:moveTo>
                  <a:pt x="0" y="0"/>
                </a:moveTo>
                <a:lnTo>
                  <a:pt x="9642" y="0"/>
                </a:lnTo>
                <a:cubicBezTo>
                  <a:pt x="9864" y="0"/>
                  <a:pt x="10004" y="7760"/>
                  <a:pt x="10007" y="11311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t 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-164554"/>
            <a:ext cx="2771800" cy="93610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ktangel 2"/>
          <p:cNvSpPr/>
          <p:nvPr userDrawn="1"/>
        </p:nvSpPr>
        <p:spPr>
          <a:xfrm>
            <a:off x="-8799" y="-1135657"/>
            <a:ext cx="23070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aseline="0" dirty="0" smtClean="0"/>
              <a:t>Denne side er helt tom.</a:t>
            </a:r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aseline="0" dirty="0" smtClean="0"/>
              <a:t>Fx til kollage</a:t>
            </a:r>
            <a:endParaRPr lang="da-DK" sz="1600" dirty="0" smtClean="0"/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9966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stort top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-5400" y="528952"/>
            <a:ext cx="9154090" cy="3223054"/>
          </a:xfrm>
          <a:custGeom>
            <a:avLst/>
            <a:gdLst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423387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2424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84"/>
              <a:gd name="connsiteY0" fmla="*/ 0 h 4054650"/>
              <a:gd name="connsiteX1" fmla="*/ 8720613 w 9148784"/>
              <a:gd name="connsiteY1" fmla="*/ 0 h 4054650"/>
              <a:gd name="connsiteX2" fmla="*/ 9148762 w 9148784"/>
              <a:gd name="connsiteY2" fmla="*/ 304325 h 4054650"/>
              <a:gd name="connsiteX3" fmla="*/ 9144000 w 9148784"/>
              <a:gd name="connsiteY3" fmla="*/ 4054650 h 4054650"/>
              <a:gd name="connsiteX4" fmla="*/ 0 w 9148784"/>
              <a:gd name="connsiteY4" fmla="*/ 4054650 h 4054650"/>
              <a:gd name="connsiteX5" fmla="*/ 0 w 9148784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04325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54332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42426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863"/>
              <a:gd name="connsiteY0" fmla="*/ 0 h 4054650"/>
              <a:gd name="connsiteX1" fmla="*/ 8720613 w 9148863"/>
              <a:gd name="connsiteY1" fmla="*/ 0 h 4054650"/>
              <a:gd name="connsiteX2" fmla="*/ 9148762 w 9148863"/>
              <a:gd name="connsiteY2" fmla="*/ 342426 h 4054650"/>
              <a:gd name="connsiteX3" fmla="*/ 9144000 w 9148863"/>
              <a:gd name="connsiteY3" fmla="*/ 4054650 h 4054650"/>
              <a:gd name="connsiteX4" fmla="*/ 0 w 9148863"/>
              <a:gd name="connsiteY4" fmla="*/ 4054650 h 4054650"/>
              <a:gd name="connsiteX5" fmla="*/ 0 w 9148863"/>
              <a:gd name="connsiteY5" fmla="*/ 0 h 4054650"/>
              <a:gd name="connsiteX0" fmla="*/ 0 w 9148906"/>
              <a:gd name="connsiteY0" fmla="*/ 4564 h 4059214"/>
              <a:gd name="connsiteX1" fmla="*/ 8771389 w 9148906"/>
              <a:gd name="connsiteY1" fmla="*/ 0 h 4059214"/>
              <a:gd name="connsiteX2" fmla="*/ 9148762 w 9148906"/>
              <a:gd name="connsiteY2" fmla="*/ 346990 h 4059214"/>
              <a:gd name="connsiteX3" fmla="*/ 9144000 w 9148906"/>
              <a:gd name="connsiteY3" fmla="*/ 4059214 h 4059214"/>
              <a:gd name="connsiteX4" fmla="*/ 0 w 9148906"/>
              <a:gd name="connsiteY4" fmla="*/ 4059214 h 4059214"/>
              <a:gd name="connsiteX5" fmla="*/ 0 w 9148906"/>
              <a:gd name="connsiteY5" fmla="*/ 4564 h 4059214"/>
              <a:gd name="connsiteX0" fmla="*/ 0 w 9149007"/>
              <a:gd name="connsiteY0" fmla="*/ 4564 h 4059214"/>
              <a:gd name="connsiteX1" fmla="*/ 8821160 w 9149007"/>
              <a:gd name="connsiteY1" fmla="*/ 0 h 4059214"/>
              <a:gd name="connsiteX2" fmla="*/ 9148762 w 9149007"/>
              <a:gd name="connsiteY2" fmla="*/ 346990 h 4059214"/>
              <a:gd name="connsiteX3" fmla="*/ 9144000 w 9149007"/>
              <a:gd name="connsiteY3" fmla="*/ 4059214 h 4059214"/>
              <a:gd name="connsiteX4" fmla="*/ 0 w 9149007"/>
              <a:gd name="connsiteY4" fmla="*/ 4059214 h 4059214"/>
              <a:gd name="connsiteX5" fmla="*/ 0 w 9149007"/>
              <a:gd name="connsiteY5" fmla="*/ 4564 h 4059214"/>
              <a:gd name="connsiteX0" fmla="*/ 0 w 9148887"/>
              <a:gd name="connsiteY0" fmla="*/ 4564 h 4059214"/>
              <a:gd name="connsiteX1" fmla="*/ 8821160 w 9148887"/>
              <a:gd name="connsiteY1" fmla="*/ 0 h 4059214"/>
              <a:gd name="connsiteX2" fmla="*/ 9148762 w 9148887"/>
              <a:gd name="connsiteY2" fmla="*/ 346990 h 4059214"/>
              <a:gd name="connsiteX3" fmla="*/ 9144000 w 9148887"/>
              <a:gd name="connsiteY3" fmla="*/ 4059214 h 4059214"/>
              <a:gd name="connsiteX4" fmla="*/ 0 w 9148887"/>
              <a:gd name="connsiteY4" fmla="*/ 4059214 h 4059214"/>
              <a:gd name="connsiteX5" fmla="*/ 0 w 9148887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8762" h="4059214">
                <a:moveTo>
                  <a:pt x="0" y="4564"/>
                </a:moveTo>
                <a:lnTo>
                  <a:pt x="8821160" y="0"/>
                </a:lnTo>
                <a:cubicBezTo>
                  <a:pt x="9022839" y="2850"/>
                  <a:pt x="9149000" y="231754"/>
                  <a:pt x="9148762" y="346990"/>
                </a:cubicBezTo>
                <a:cubicBezTo>
                  <a:pt x="9147968" y="1576461"/>
                  <a:pt x="9144794" y="2829743"/>
                  <a:pt x="9144000" y="4059214"/>
                </a:cubicBezTo>
                <a:lnTo>
                  <a:pt x="0" y="4059214"/>
                </a:lnTo>
                <a:lnTo>
                  <a:pt x="0" y="4564"/>
                </a:lnTo>
                <a:close/>
              </a:path>
            </a:pathLst>
          </a:custGeom>
          <a:solidFill>
            <a:schemeClr val="bg1">
              <a:alpha val="45098"/>
            </a:schemeClr>
          </a:solidFill>
          <a:ln w="19050">
            <a:solidFill>
              <a:schemeClr val="accent5"/>
            </a:solidFill>
          </a:ln>
        </p:spPr>
        <p:txBody>
          <a:bodyPr bIns="1133849" anchor="b" anchorCtr="1"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552" y="3939902"/>
            <a:ext cx="8048482" cy="1008336"/>
          </a:xfrm>
        </p:spPr>
        <p:txBody>
          <a:bodyPr>
            <a:noAutofit/>
          </a:bodyPr>
          <a:lstStyle>
            <a:lvl1pPr marL="180975" indent="-180975"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Tekstboks 5"/>
          <p:cNvSpPr txBox="1"/>
          <p:nvPr userDrawn="1"/>
        </p:nvSpPr>
        <p:spPr>
          <a:xfrm>
            <a:off x="5076056" y="-1316682"/>
            <a:ext cx="534994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aseline="0" dirty="0" smtClean="0"/>
              <a:t>Fravælg </a:t>
            </a:r>
            <a:r>
              <a:rPr lang="da-DK" sz="1400" baseline="0" dirty="0" err="1" smtClean="0"/>
              <a:t>bullit</a:t>
            </a:r>
            <a:r>
              <a:rPr lang="da-DK" sz="1400" baseline="0" dirty="0" smtClean="0"/>
              <a:t> i teksten, hvis det ikke er relevant</a:t>
            </a:r>
            <a:r>
              <a:rPr lang="da-DK" sz="1400" dirty="0" smtClean="0"/>
              <a:t>    </a:t>
            </a:r>
          </a:p>
        </p:txBody>
      </p:sp>
      <p:sp>
        <p:nvSpPr>
          <p:cNvPr id="8" name="Tekstboks 7"/>
          <p:cNvSpPr txBox="1"/>
          <p:nvPr userDrawn="1"/>
        </p:nvSpPr>
        <p:spPr>
          <a:xfrm>
            <a:off x="-9500" y="-884634"/>
            <a:ext cx="692383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Slet billede (hvis der er et). Klik på ikonet for at tilføje et billede.   </a:t>
            </a:r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400" dirty="0" smtClean="0"/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Nulstil dias hvis der er problemer .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5308054"/>
            <a:ext cx="9324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da-DK" sz="1200" b="1" dirty="0" smtClean="0"/>
              <a:t>For at justere billedet: </a:t>
            </a:r>
          </a:p>
          <a:p>
            <a:pPr marL="228600" marR="0" indent="-22860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dirty="0" smtClean="0"/>
              <a:t>Klik på billedet</a:t>
            </a:r>
          </a:p>
          <a:p>
            <a:pPr marL="228600" marR="0" indent="-22860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dirty="0" smtClean="0"/>
              <a:t>Vælg ”billedværktøjer”</a:t>
            </a:r>
          </a:p>
          <a:p>
            <a:pPr marL="228600" marR="0" indent="-22860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dirty="0" smtClean="0"/>
              <a:t>Brug</a:t>
            </a:r>
            <a:r>
              <a:rPr lang="da-DK" sz="1200" baseline="0" dirty="0" smtClean="0"/>
              <a:t> beskæringsværktøjet til at flytte og/eller forstørre billedet – </a:t>
            </a:r>
            <a:r>
              <a:rPr lang="da-DK" sz="1200" b="1" baseline="0" dirty="0" smtClean="0"/>
              <a:t>pas på med at hive i selve billedrammen </a:t>
            </a:r>
            <a:r>
              <a:rPr lang="da-DK" sz="1200" baseline="0" dirty="0" smtClean="0"/>
              <a:t>(= billedpladsholderen)</a:t>
            </a:r>
            <a:endParaRPr lang="da-DK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Helsidefoto_ mørk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39552" y="3921900"/>
            <a:ext cx="8048482" cy="1026338"/>
          </a:xfrm>
        </p:spPr>
        <p:txBody>
          <a:bodyPr lIns="0" tIns="0" rIns="0" bIns="0" anchor="t" anchorCtr="0">
            <a:noAutofit/>
          </a:bodyPr>
          <a:lstStyle>
            <a:lvl1pPr>
              <a:defRPr sz="2400" cap="none" normalizeH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7" name="Tekstboks 6"/>
          <p:cNvSpPr txBox="1"/>
          <p:nvPr userDrawn="1"/>
        </p:nvSpPr>
        <p:spPr>
          <a:xfrm>
            <a:off x="3727947" y="5308054"/>
            <a:ext cx="439248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Her er teksten sort på et lyst helsidebillede. </a:t>
            </a:r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Vælg et andet layout eller et andet billede, hvis teksten ikke er læsbar 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-33967" y="530912"/>
            <a:ext cx="9177967" cy="4613704"/>
          </a:xfrm>
          <a:custGeom>
            <a:avLst/>
            <a:gdLst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423387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2424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84"/>
              <a:gd name="connsiteY0" fmla="*/ 0 h 4054650"/>
              <a:gd name="connsiteX1" fmla="*/ 8720613 w 9148784"/>
              <a:gd name="connsiteY1" fmla="*/ 0 h 4054650"/>
              <a:gd name="connsiteX2" fmla="*/ 9148762 w 9148784"/>
              <a:gd name="connsiteY2" fmla="*/ 304325 h 4054650"/>
              <a:gd name="connsiteX3" fmla="*/ 9144000 w 9148784"/>
              <a:gd name="connsiteY3" fmla="*/ 4054650 h 4054650"/>
              <a:gd name="connsiteX4" fmla="*/ 0 w 9148784"/>
              <a:gd name="connsiteY4" fmla="*/ 4054650 h 4054650"/>
              <a:gd name="connsiteX5" fmla="*/ 0 w 9148784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04325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54332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42426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863"/>
              <a:gd name="connsiteY0" fmla="*/ 0 h 4054650"/>
              <a:gd name="connsiteX1" fmla="*/ 8720613 w 9148863"/>
              <a:gd name="connsiteY1" fmla="*/ 0 h 4054650"/>
              <a:gd name="connsiteX2" fmla="*/ 9148762 w 9148863"/>
              <a:gd name="connsiteY2" fmla="*/ 342426 h 4054650"/>
              <a:gd name="connsiteX3" fmla="*/ 9144000 w 9148863"/>
              <a:gd name="connsiteY3" fmla="*/ 4054650 h 4054650"/>
              <a:gd name="connsiteX4" fmla="*/ 0 w 9148863"/>
              <a:gd name="connsiteY4" fmla="*/ 4054650 h 4054650"/>
              <a:gd name="connsiteX5" fmla="*/ 0 w 9148863"/>
              <a:gd name="connsiteY5" fmla="*/ 0 h 4054650"/>
              <a:gd name="connsiteX0" fmla="*/ 0 w 9148906"/>
              <a:gd name="connsiteY0" fmla="*/ 4564 h 4059214"/>
              <a:gd name="connsiteX1" fmla="*/ 8771389 w 9148906"/>
              <a:gd name="connsiteY1" fmla="*/ 0 h 4059214"/>
              <a:gd name="connsiteX2" fmla="*/ 9148762 w 9148906"/>
              <a:gd name="connsiteY2" fmla="*/ 346990 h 4059214"/>
              <a:gd name="connsiteX3" fmla="*/ 9144000 w 9148906"/>
              <a:gd name="connsiteY3" fmla="*/ 4059214 h 4059214"/>
              <a:gd name="connsiteX4" fmla="*/ 0 w 9148906"/>
              <a:gd name="connsiteY4" fmla="*/ 4059214 h 4059214"/>
              <a:gd name="connsiteX5" fmla="*/ 0 w 9148906"/>
              <a:gd name="connsiteY5" fmla="*/ 4564 h 4059214"/>
              <a:gd name="connsiteX0" fmla="*/ 0 w 9149007"/>
              <a:gd name="connsiteY0" fmla="*/ 4564 h 4059214"/>
              <a:gd name="connsiteX1" fmla="*/ 8821160 w 9149007"/>
              <a:gd name="connsiteY1" fmla="*/ 0 h 4059214"/>
              <a:gd name="connsiteX2" fmla="*/ 9148762 w 9149007"/>
              <a:gd name="connsiteY2" fmla="*/ 346990 h 4059214"/>
              <a:gd name="connsiteX3" fmla="*/ 9144000 w 9149007"/>
              <a:gd name="connsiteY3" fmla="*/ 4059214 h 4059214"/>
              <a:gd name="connsiteX4" fmla="*/ 0 w 9149007"/>
              <a:gd name="connsiteY4" fmla="*/ 4059214 h 4059214"/>
              <a:gd name="connsiteX5" fmla="*/ 0 w 9149007"/>
              <a:gd name="connsiteY5" fmla="*/ 4564 h 4059214"/>
              <a:gd name="connsiteX0" fmla="*/ 0 w 9148887"/>
              <a:gd name="connsiteY0" fmla="*/ 4564 h 4059214"/>
              <a:gd name="connsiteX1" fmla="*/ 8821160 w 9148887"/>
              <a:gd name="connsiteY1" fmla="*/ 0 h 4059214"/>
              <a:gd name="connsiteX2" fmla="*/ 9148762 w 9148887"/>
              <a:gd name="connsiteY2" fmla="*/ 346990 h 4059214"/>
              <a:gd name="connsiteX3" fmla="*/ 9144000 w 9148887"/>
              <a:gd name="connsiteY3" fmla="*/ 4059214 h 4059214"/>
              <a:gd name="connsiteX4" fmla="*/ 0 w 9148887"/>
              <a:gd name="connsiteY4" fmla="*/ 4059214 h 4059214"/>
              <a:gd name="connsiteX5" fmla="*/ 0 w 9148887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4059214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5786650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53519 w 9167801"/>
              <a:gd name="connsiteY3" fmla="*/ 5810642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72625"/>
              <a:gd name="connsiteY0" fmla="*/ 4564 h 5810642"/>
              <a:gd name="connsiteX1" fmla="*/ 8840199 w 9172625"/>
              <a:gd name="connsiteY1" fmla="*/ 0 h 5810642"/>
              <a:gd name="connsiteX2" fmla="*/ 9167801 w 9172625"/>
              <a:gd name="connsiteY2" fmla="*/ 346990 h 5810642"/>
              <a:gd name="connsiteX3" fmla="*/ 9172557 w 9172625"/>
              <a:gd name="connsiteY3" fmla="*/ 5810642 h 5810642"/>
              <a:gd name="connsiteX4" fmla="*/ 0 w 9172625"/>
              <a:gd name="connsiteY4" fmla="*/ 5810642 h 5810642"/>
              <a:gd name="connsiteX5" fmla="*/ 19039 w 9172625"/>
              <a:gd name="connsiteY5" fmla="*/ 4564 h 581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2625" h="5810642">
                <a:moveTo>
                  <a:pt x="19039" y="4564"/>
                </a:moveTo>
                <a:lnTo>
                  <a:pt x="8840199" y="0"/>
                </a:lnTo>
                <a:cubicBezTo>
                  <a:pt x="9041878" y="2850"/>
                  <a:pt x="9168039" y="231754"/>
                  <a:pt x="9167801" y="346990"/>
                </a:cubicBezTo>
                <a:cubicBezTo>
                  <a:pt x="9167007" y="1576461"/>
                  <a:pt x="9173351" y="4581171"/>
                  <a:pt x="9172557" y="5810642"/>
                </a:cubicBezTo>
                <a:lnTo>
                  <a:pt x="0" y="5810642"/>
                </a:lnTo>
                <a:cubicBezTo>
                  <a:pt x="6346" y="3875283"/>
                  <a:pt x="12693" y="1939923"/>
                  <a:pt x="19039" y="4564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 w="19050">
            <a:solidFill>
              <a:schemeClr val="accent5"/>
            </a:solidFill>
          </a:ln>
        </p:spPr>
        <p:txBody>
          <a:bodyPr bIns="1133849" anchor="b" anchorCtr="1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11" name="Tekstboks 10"/>
          <p:cNvSpPr txBox="1"/>
          <p:nvPr userDrawn="1"/>
        </p:nvSpPr>
        <p:spPr>
          <a:xfrm>
            <a:off x="-16469" y="5308054"/>
            <a:ext cx="37444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>
                <a:solidFill>
                  <a:srgbClr val="C00000"/>
                </a:solidFill>
              </a:rPr>
              <a:t>Titeldias med mørk tekst på helsidefoto</a:t>
            </a:r>
          </a:p>
        </p:txBody>
      </p:sp>
      <p:sp>
        <p:nvSpPr>
          <p:cNvPr id="12" name="Tekstboks 11"/>
          <p:cNvSpPr txBox="1"/>
          <p:nvPr userDrawn="1"/>
        </p:nvSpPr>
        <p:spPr>
          <a:xfrm>
            <a:off x="-16469" y="-1100658"/>
            <a:ext cx="531368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/>
              <a:t>Pladsholder for </a:t>
            </a:r>
            <a:r>
              <a:rPr lang="da-DK" sz="1400" b="1" dirty="0" smtClean="0"/>
              <a:t>baggrundsbillede</a:t>
            </a:r>
            <a:r>
              <a:rPr lang="da-DK" sz="1200" b="1" dirty="0" smtClean="0"/>
              <a:t>: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Slet billede eller andet indhold. Nulstil dias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Klik på billede-ikon for at tilføje et billede.    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err="1" smtClean="0"/>
              <a:t>Højreklik</a:t>
            </a:r>
            <a:r>
              <a:rPr lang="da-DK" sz="1200" dirty="0" smtClean="0"/>
              <a:t> på rammen af baggrundsbilledet og vælg ”placer bagerst”. </a:t>
            </a:r>
          </a:p>
        </p:txBody>
      </p:sp>
    </p:spTree>
    <p:extLst>
      <p:ext uri="{BB962C8B-B14F-4D97-AF65-F5344CB8AC3E}">
        <p14:creationId xmlns:p14="http://schemas.microsoft.com/office/powerpoint/2010/main" val="24319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Helsidefoto_ hvi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39552" y="3921900"/>
            <a:ext cx="8048482" cy="1026338"/>
          </a:xfrm>
        </p:spPr>
        <p:txBody>
          <a:bodyPr lIns="0" tIns="0" rIns="0" bIns="0" anchor="t" anchorCtr="0">
            <a:noAutofit/>
          </a:bodyPr>
          <a:lstStyle>
            <a:lvl1pPr>
              <a:defRPr sz="2400" cap="none" normalizeH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3" name="Tekstboks 12"/>
          <p:cNvSpPr txBox="1"/>
          <p:nvPr userDrawn="1"/>
        </p:nvSpPr>
        <p:spPr>
          <a:xfrm>
            <a:off x="6896" y="5524078"/>
            <a:ext cx="439248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Her er teksten hvid på et mørkt</a:t>
            </a:r>
            <a:r>
              <a:rPr lang="da-DK" sz="1400" baseline="0" dirty="0" smtClean="0"/>
              <a:t> </a:t>
            </a:r>
            <a:r>
              <a:rPr lang="da-DK" sz="1400" dirty="0" smtClean="0"/>
              <a:t>helsidebillede. </a:t>
            </a:r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Vælg et andet layout eller et andet billede, hvis teksten ikke er læsbar </a:t>
            </a:r>
          </a:p>
        </p:txBody>
      </p:sp>
      <p:sp>
        <p:nvSpPr>
          <p:cNvPr id="7" name="Tekstboks 6"/>
          <p:cNvSpPr txBox="1"/>
          <p:nvPr userDrawn="1"/>
        </p:nvSpPr>
        <p:spPr>
          <a:xfrm>
            <a:off x="4881960" y="-1208380"/>
            <a:ext cx="37444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>
                <a:solidFill>
                  <a:srgbClr val="C00000"/>
                </a:solidFill>
              </a:rPr>
              <a:t>Titeldias med hvid tekst på helsidefoto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-24450" y="536553"/>
            <a:ext cx="9177967" cy="4613704"/>
          </a:xfrm>
          <a:custGeom>
            <a:avLst/>
            <a:gdLst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423387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2424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84"/>
              <a:gd name="connsiteY0" fmla="*/ 0 h 4054650"/>
              <a:gd name="connsiteX1" fmla="*/ 8720613 w 9148784"/>
              <a:gd name="connsiteY1" fmla="*/ 0 h 4054650"/>
              <a:gd name="connsiteX2" fmla="*/ 9148762 w 9148784"/>
              <a:gd name="connsiteY2" fmla="*/ 304325 h 4054650"/>
              <a:gd name="connsiteX3" fmla="*/ 9144000 w 9148784"/>
              <a:gd name="connsiteY3" fmla="*/ 4054650 h 4054650"/>
              <a:gd name="connsiteX4" fmla="*/ 0 w 9148784"/>
              <a:gd name="connsiteY4" fmla="*/ 4054650 h 4054650"/>
              <a:gd name="connsiteX5" fmla="*/ 0 w 9148784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04325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54332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42426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863"/>
              <a:gd name="connsiteY0" fmla="*/ 0 h 4054650"/>
              <a:gd name="connsiteX1" fmla="*/ 8720613 w 9148863"/>
              <a:gd name="connsiteY1" fmla="*/ 0 h 4054650"/>
              <a:gd name="connsiteX2" fmla="*/ 9148762 w 9148863"/>
              <a:gd name="connsiteY2" fmla="*/ 342426 h 4054650"/>
              <a:gd name="connsiteX3" fmla="*/ 9144000 w 9148863"/>
              <a:gd name="connsiteY3" fmla="*/ 4054650 h 4054650"/>
              <a:gd name="connsiteX4" fmla="*/ 0 w 9148863"/>
              <a:gd name="connsiteY4" fmla="*/ 4054650 h 4054650"/>
              <a:gd name="connsiteX5" fmla="*/ 0 w 9148863"/>
              <a:gd name="connsiteY5" fmla="*/ 0 h 4054650"/>
              <a:gd name="connsiteX0" fmla="*/ 0 w 9148906"/>
              <a:gd name="connsiteY0" fmla="*/ 4564 h 4059214"/>
              <a:gd name="connsiteX1" fmla="*/ 8771389 w 9148906"/>
              <a:gd name="connsiteY1" fmla="*/ 0 h 4059214"/>
              <a:gd name="connsiteX2" fmla="*/ 9148762 w 9148906"/>
              <a:gd name="connsiteY2" fmla="*/ 346990 h 4059214"/>
              <a:gd name="connsiteX3" fmla="*/ 9144000 w 9148906"/>
              <a:gd name="connsiteY3" fmla="*/ 4059214 h 4059214"/>
              <a:gd name="connsiteX4" fmla="*/ 0 w 9148906"/>
              <a:gd name="connsiteY4" fmla="*/ 4059214 h 4059214"/>
              <a:gd name="connsiteX5" fmla="*/ 0 w 9148906"/>
              <a:gd name="connsiteY5" fmla="*/ 4564 h 4059214"/>
              <a:gd name="connsiteX0" fmla="*/ 0 w 9149007"/>
              <a:gd name="connsiteY0" fmla="*/ 4564 h 4059214"/>
              <a:gd name="connsiteX1" fmla="*/ 8821160 w 9149007"/>
              <a:gd name="connsiteY1" fmla="*/ 0 h 4059214"/>
              <a:gd name="connsiteX2" fmla="*/ 9148762 w 9149007"/>
              <a:gd name="connsiteY2" fmla="*/ 346990 h 4059214"/>
              <a:gd name="connsiteX3" fmla="*/ 9144000 w 9149007"/>
              <a:gd name="connsiteY3" fmla="*/ 4059214 h 4059214"/>
              <a:gd name="connsiteX4" fmla="*/ 0 w 9149007"/>
              <a:gd name="connsiteY4" fmla="*/ 4059214 h 4059214"/>
              <a:gd name="connsiteX5" fmla="*/ 0 w 9149007"/>
              <a:gd name="connsiteY5" fmla="*/ 4564 h 4059214"/>
              <a:gd name="connsiteX0" fmla="*/ 0 w 9148887"/>
              <a:gd name="connsiteY0" fmla="*/ 4564 h 4059214"/>
              <a:gd name="connsiteX1" fmla="*/ 8821160 w 9148887"/>
              <a:gd name="connsiteY1" fmla="*/ 0 h 4059214"/>
              <a:gd name="connsiteX2" fmla="*/ 9148762 w 9148887"/>
              <a:gd name="connsiteY2" fmla="*/ 346990 h 4059214"/>
              <a:gd name="connsiteX3" fmla="*/ 9144000 w 9148887"/>
              <a:gd name="connsiteY3" fmla="*/ 4059214 h 4059214"/>
              <a:gd name="connsiteX4" fmla="*/ 0 w 9148887"/>
              <a:gd name="connsiteY4" fmla="*/ 4059214 h 4059214"/>
              <a:gd name="connsiteX5" fmla="*/ 0 w 9148887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4059214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5786650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53519 w 9167801"/>
              <a:gd name="connsiteY3" fmla="*/ 5810642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72625"/>
              <a:gd name="connsiteY0" fmla="*/ 4564 h 5810642"/>
              <a:gd name="connsiteX1" fmla="*/ 8840199 w 9172625"/>
              <a:gd name="connsiteY1" fmla="*/ 0 h 5810642"/>
              <a:gd name="connsiteX2" fmla="*/ 9167801 w 9172625"/>
              <a:gd name="connsiteY2" fmla="*/ 346990 h 5810642"/>
              <a:gd name="connsiteX3" fmla="*/ 9172557 w 9172625"/>
              <a:gd name="connsiteY3" fmla="*/ 5810642 h 5810642"/>
              <a:gd name="connsiteX4" fmla="*/ 0 w 9172625"/>
              <a:gd name="connsiteY4" fmla="*/ 5810642 h 5810642"/>
              <a:gd name="connsiteX5" fmla="*/ 19039 w 9172625"/>
              <a:gd name="connsiteY5" fmla="*/ 4564 h 581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2625" h="5810642">
                <a:moveTo>
                  <a:pt x="19039" y="4564"/>
                </a:moveTo>
                <a:lnTo>
                  <a:pt x="8840199" y="0"/>
                </a:lnTo>
                <a:cubicBezTo>
                  <a:pt x="9041878" y="2850"/>
                  <a:pt x="9168039" y="231754"/>
                  <a:pt x="9167801" y="346990"/>
                </a:cubicBezTo>
                <a:cubicBezTo>
                  <a:pt x="9167007" y="1576461"/>
                  <a:pt x="9173351" y="4581171"/>
                  <a:pt x="9172557" y="5810642"/>
                </a:cubicBezTo>
                <a:lnTo>
                  <a:pt x="0" y="5810642"/>
                </a:lnTo>
                <a:cubicBezTo>
                  <a:pt x="6346" y="3875283"/>
                  <a:pt x="12693" y="1939923"/>
                  <a:pt x="19039" y="4564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 w="19050">
            <a:solidFill>
              <a:schemeClr val="accent5"/>
            </a:solidFill>
          </a:ln>
        </p:spPr>
        <p:txBody>
          <a:bodyPr bIns="1133849" anchor="b" anchorCtr="1">
            <a:normAutofit/>
          </a:bodyPr>
          <a:lstStyle>
            <a:lvl1pPr marL="0" indent="0">
              <a:buNone/>
              <a:defRPr sz="1200" baseline="0"/>
            </a:lvl1pPr>
          </a:lstStyle>
          <a:p>
            <a:endParaRPr lang="da-DK" dirty="0"/>
          </a:p>
        </p:txBody>
      </p:sp>
      <p:sp>
        <p:nvSpPr>
          <p:cNvPr id="8" name="Tekstboks 7"/>
          <p:cNvSpPr txBox="1"/>
          <p:nvPr userDrawn="1"/>
        </p:nvSpPr>
        <p:spPr>
          <a:xfrm>
            <a:off x="-16469" y="-1100658"/>
            <a:ext cx="531368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/>
              <a:t>Pladsholder for </a:t>
            </a:r>
            <a:r>
              <a:rPr lang="da-DK" sz="1400" b="1" dirty="0" smtClean="0"/>
              <a:t>baggrundsbillede</a:t>
            </a:r>
            <a:r>
              <a:rPr lang="da-DK" sz="1200" b="1" dirty="0" smtClean="0"/>
              <a:t>: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Slet billede eller andet indhold. Nulstil dias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Klik på billede-ikon for at tilføje et billede.    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err="1" smtClean="0"/>
              <a:t>Højreklik</a:t>
            </a:r>
            <a:r>
              <a:rPr lang="da-DK" sz="1200" dirty="0" smtClean="0"/>
              <a:t> på rammen af baggrundsbilledet og vælg ”placer bagerst”. </a:t>
            </a:r>
          </a:p>
        </p:txBody>
      </p:sp>
    </p:spTree>
    <p:extLst>
      <p:ext uri="{BB962C8B-B14F-4D97-AF65-F5344CB8AC3E}">
        <p14:creationId xmlns:p14="http://schemas.microsoft.com/office/powerpoint/2010/main" val="244348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: Helsidefoto_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840886"/>
            <a:ext cx="8048482" cy="539821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3"/>
          <p:cNvSpPr>
            <a:spLocks noGrp="1"/>
          </p:cNvSpPr>
          <p:nvPr>
            <p:ph sz="quarter" idx="16"/>
          </p:nvPr>
        </p:nvSpPr>
        <p:spPr>
          <a:xfrm>
            <a:off x="539948" y="1555750"/>
            <a:ext cx="8064500" cy="3392488"/>
          </a:xfrm>
        </p:spPr>
        <p:txBody>
          <a:bodyPr>
            <a:normAutofit/>
          </a:bodyPr>
          <a:lstStyle>
            <a:lvl1pPr marL="180975" indent="-180975"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24450" y="536553"/>
            <a:ext cx="9177967" cy="4613704"/>
          </a:xfrm>
          <a:custGeom>
            <a:avLst/>
            <a:gdLst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423387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2424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84"/>
              <a:gd name="connsiteY0" fmla="*/ 0 h 4054650"/>
              <a:gd name="connsiteX1" fmla="*/ 8720613 w 9148784"/>
              <a:gd name="connsiteY1" fmla="*/ 0 h 4054650"/>
              <a:gd name="connsiteX2" fmla="*/ 9148762 w 9148784"/>
              <a:gd name="connsiteY2" fmla="*/ 304325 h 4054650"/>
              <a:gd name="connsiteX3" fmla="*/ 9144000 w 9148784"/>
              <a:gd name="connsiteY3" fmla="*/ 4054650 h 4054650"/>
              <a:gd name="connsiteX4" fmla="*/ 0 w 9148784"/>
              <a:gd name="connsiteY4" fmla="*/ 4054650 h 4054650"/>
              <a:gd name="connsiteX5" fmla="*/ 0 w 9148784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04325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54332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42426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863"/>
              <a:gd name="connsiteY0" fmla="*/ 0 h 4054650"/>
              <a:gd name="connsiteX1" fmla="*/ 8720613 w 9148863"/>
              <a:gd name="connsiteY1" fmla="*/ 0 h 4054650"/>
              <a:gd name="connsiteX2" fmla="*/ 9148762 w 9148863"/>
              <a:gd name="connsiteY2" fmla="*/ 342426 h 4054650"/>
              <a:gd name="connsiteX3" fmla="*/ 9144000 w 9148863"/>
              <a:gd name="connsiteY3" fmla="*/ 4054650 h 4054650"/>
              <a:gd name="connsiteX4" fmla="*/ 0 w 9148863"/>
              <a:gd name="connsiteY4" fmla="*/ 4054650 h 4054650"/>
              <a:gd name="connsiteX5" fmla="*/ 0 w 9148863"/>
              <a:gd name="connsiteY5" fmla="*/ 0 h 4054650"/>
              <a:gd name="connsiteX0" fmla="*/ 0 w 9148906"/>
              <a:gd name="connsiteY0" fmla="*/ 4564 h 4059214"/>
              <a:gd name="connsiteX1" fmla="*/ 8771389 w 9148906"/>
              <a:gd name="connsiteY1" fmla="*/ 0 h 4059214"/>
              <a:gd name="connsiteX2" fmla="*/ 9148762 w 9148906"/>
              <a:gd name="connsiteY2" fmla="*/ 346990 h 4059214"/>
              <a:gd name="connsiteX3" fmla="*/ 9144000 w 9148906"/>
              <a:gd name="connsiteY3" fmla="*/ 4059214 h 4059214"/>
              <a:gd name="connsiteX4" fmla="*/ 0 w 9148906"/>
              <a:gd name="connsiteY4" fmla="*/ 4059214 h 4059214"/>
              <a:gd name="connsiteX5" fmla="*/ 0 w 9148906"/>
              <a:gd name="connsiteY5" fmla="*/ 4564 h 4059214"/>
              <a:gd name="connsiteX0" fmla="*/ 0 w 9149007"/>
              <a:gd name="connsiteY0" fmla="*/ 4564 h 4059214"/>
              <a:gd name="connsiteX1" fmla="*/ 8821160 w 9149007"/>
              <a:gd name="connsiteY1" fmla="*/ 0 h 4059214"/>
              <a:gd name="connsiteX2" fmla="*/ 9148762 w 9149007"/>
              <a:gd name="connsiteY2" fmla="*/ 346990 h 4059214"/>
              <a:gd name="connsiteX3" fmla="*/ 9144000 w 9149007"/>
              <a:gd name="connsiteY3" fmla="*/ 4059214 h 4059214"/>
              <a:gd name="connsiteX4" fmla="*/ 0 w 9149007"/>
              <a:gd name="connsiteY4" fmla="*/ 4059214 h 4059214"/>
              <a:gd name="connsiteX5" fmla="*/ 0 w 9149007"/>
              <a:gd name="connsiteY5" fmla="*/ 4564 h 4059214"/>
              <a:gd name="connsiteX0" fmla="*/ 0 w 9148887"/>
              <a:gd name="connsiteY0" fmla="*/ 4564 h 4059214"/>
              <a:gd name="connsiteX1" fmla="*/ 8821160 w 9148887"/>
              <a:gd name="connsiteY1" fmla="*/ 0 h 4059214"/>
              <a:gd name="connsiteX2" fmla="*/ 9148762 w 9148887"/>
              <a:gd name="connsiteY2" fmla="*/ 346990 h 4059214"/>
              <a:gd name="connsiteX3" fmla="*/ 9144000 w 9148887"/>
              <a:gd name="connsiteY3" fmla="*/ 4059214 h 4059214"/>
              <a:gd name="connsiteX4" fmla="*/ 0 w 9148887"/>
              <a:gd name="connsiteY4" fmla="*/ 4059214 h 4059214"/>
              <a:gd name="connsiteX5" fmla="*/ 0 w 9148887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4059214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5786650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53519 w 9167801"/>
              <a:gd name="connsiteY3" fmla="*/ 5810642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72625"/>
              <a:gd name="connsiteY0" fmla="*/ 4564 h 5810642"/>
              <a:gd name="connsiteX1" fmla="*/ 8840199 w 9172625"/>
              <a:gd name="connsiteY1" fmla="*/ 0 h 5810642"/>
              <a:gd name="connsiteX2" fmla="*/ 9167801 w 9172625"/>
              <a:gd name="connsiteY2" fmla="*/ 346990 h 5810642"/>
              <a:gd name="connsiteX3" fmla="*/ 9172557 w 9172625"/>
              <a:gd name="connsiteY3" fmla="*/ 5810642 h 5810642"/>
              <a:gd name="connsiteX4" fmla="*/ 0 w 9172625"/>
              <a:gd name="connsiteY4" fmla="*/ 5810642 h 5810642"/>
              <a:gd name="connsiteX5" fmla="*/ 19039 w 9172625"/>
              <a:gd name="connsiteY5" fmla="*/ 4564 h 581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2625" h="5810642">
                <a:moveTo>
                  <a:pt x="19039" y="4564"/>
                </a:moveTo>
                <a:lnTo>
                  <a:pt x="8840199" y="0"/>
                </a:lnTo>
                <a:cubicBezTo>
                  <a:pt x="9041878" y="2850"/>
                  <a:pt x="9168039" y="231754"/>
                  <a:pt x="9167801" y="346990"/>
                </a:cubicBezTo>
                <a:cubicBezTo>
                  <a:pt x="9167007" y="1576461"/>
                  <a:pt x="9173351" y="4581171"/>
                  <a:pt x="9172557" y="5810642"/>
                </a:cubicBezTo>
                <a:lnTo>
                  <a:pt x="0" y="5810642"/>
                </a:lnTo>
                <a:cubicBezTo>
                  <a:pt x="6346" y="3875283"/>
                  <a:pt x="12693" y="1939923"/>
                  <a:pt x="19039" y="4564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 w="19050">
            <a:solidFill>
              <a:schemeClr val="accent5"/>
            </a:solidFill>
          </a:ln>
        </p:spPr>
        <p:txBody>
          <a:bodyPr bIns="1133849" anchor="b" anchorCtr="1"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a-DK" dirty="0" smtClean="0"/>
              <a:t>Klik på billedikonet for at tilføje et helsidebillede.      </a:t>
            </a:r>
            <a:endParaRPr lang="da-DK" dirty="0"/>
          </a:p>
        </p:txBody>
      </p:sp>
      <p:sp>
        <p:nvSpPr>
          <p:cNvPr id="9" name="Rektangel 8"/>
          <p:cNvSpPr/>
          <p:nvPr userDrawn="1"/>
        </p:nvSpPr>
        <p:spPr>
          <a:xfrm>
            <a:off x="4202665" y="-1852510"/>
            <a:ext cx="3592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aseline="0" dirty="0" smtClean="0"/>
              <a:t>Fravælg </a:t>
            </a:r>
            <a:r>
              <a:rPr lang="da-DK" sz="1200" baseline="0" dirty="0" err="1" smtClean="0"/>
              <a:t>bullit</a:t>
            </a:r>
            <a:r>
              <a:rPr lang="da-DK" sz="1200" baseline="0" dirty="0" smtClean="0"/>
              <a:t> i teksten, hvis det ikke er relevant</a:t>
            </a:r>
            <a:r>
              <a:rPr lang="da-DK" sz="1200" dirty="0" smtClean="0"/>
              <a:t>    </a:t>
            </a:r>
          </a:p>
        </p:txBody>
      </p:sp>
      <p:sp>
        <p:nvSpPr>
          <p:cNvPr id="10" name="Tekstboks 9"/>
          <p:cNvSpPr txBox="1"/>
          <p:nvPr userDrawn="1"/>
        </p:nvSpPr>
        <p:spPr>
          <a:xfrm>
            <a:off x="-453654" y="-1244674"/>
            <a:ext cx="531368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/>
              <a:t>Pladsholder for </a:t>
            </a:r>
            <a:r>
              <a:rPr lang="da-DK" sz="1400" b="1" dirty="0" smtClean="0"/>
              <a:t>baggrundsbillede</a:t>
            </a:r>
            <a:r>
              <a:rPr lang="da-DK" sz="1200" b="1" dirty="0" smtClean="0"/>
              <a:t>: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Slet billede eller andet indhold. Nulstil dias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Klik på </a:t>
            </a:r>
            <a:r>
              <a:rPr lang="da-DK" sz="1200" dirty="0" smtClean="0">
                <a:solidFill>
                  <a:srgbClr val="C00000"/>
                </a:solidFill>
              </a:rPr>
              <a:t>det øverste </a:t>
            </a:r>
            <a:r>
              <a:rPr lang="da-DK" sz="1200" dirty="0" smtClean="0"/>
              <a:t>billede-ikon for at tilføje et billede.    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err="1" smtClean="0"/>
              <a:t>Højreklik</a:t>
            </a:r>
            <a:r>
              <a:rPr lang="da-DK" sz="1200" dirty="0" smtClean="0"/>
              <a:t> på rammen af baggrundsbilledet og vælg ”placer bagerst”.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5269387" y="-1190985"/>
            <a:ext cx="3539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 smtClean="0">
                <a:solidFill>
                  <a:srgbClr val="C00000"/>
                </a:solidFill>
              </a:rPr>
              <a:t>Denne</a:t>
            </a:r>
            <a:r>
              <a:rPr lang="da-DK" sz="1200" baseline="0" dirty="0" smtClean="0">
                <a:solidFill>
                  <a:srgbClr val="C00000"/>
                </a:solidFill>
              </a:rPr>
              <a:t> skabelon har </a:t>
            </a:r>
            <a:r>
              <a:rPr lang="da-DK" sz="1200" b="1" baseline="0" dirty="0" smtClean="0">
                <a:solidFill>
                  <a:srgbClr val="C00000"/>
                </a:solidFill>
              </a:rPr>
              <a:t>mørk</a:t>
            </a:r>
            <a:r>
              <a:rPr lang="da-DK" sz="1200" b="1" dirty="0" smtClean="0">
                <a:solidFill>
                  <a:srgbClr val="C00000"/>
                </a:solidFill>
              </a:rPr>
              <a:t> tekst </a:t>
            </a:r>
            <a:r>
              <a:rPr lang="da-DK" sz="1200" dirty="0" smtClean="0">
                <a:solidFill>
                  <a:srgbClr val="C00000"/>
                </a:solidFill>
              </a:rPr>
              <a:t>på </a:t>
            </a:r>
            <a:r>
              <a:rPr lang="da-DK" sz="1200" b="1" dirty="0" smtClean="0">
                <a:solidFill>
                  <a:srgbClr val="C00000"/>
                </a:solidFill>
              </a:rPr>
              <a:t>helsidefoto</a:t>
            </a:r>
            <a:r>
              <a:rPr lang="da-DK" sz="12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da-DK" sz="1200" dirty="0" smtClean="0">
                <a:solidFill>
                  <a:srgbClr val="C00000"/>
                </a:solidFill>
              </a:rPr>
              <a:t>Så vælg et lyst og roligt helsidebillede.</a:t>
            </a:r>
          </a:p>
          <a:p>
            <a:endParaRPr lang="da-DK" sz="1200" dirty="0" smtClean="0">
              <a:solidFill>
                <a:srgbClr val="C00000"/>
              </a:solidFill>
            </a:endParaRPr>
          </a:p>
        </p:txBody>
      </p:sp>
      <p:sp>
        <p:nvSpPr>
          <p:cNvPr id="15" name="Tekstboks 14"/>
          <p:cNvSpPr txBox="1"/>
          <p:nvPr userDrawn="1"/>
        </p:nvSpPr>
        <p:spPr>
          <a:xfrm>
            <a:off x="-399338" y="5452070"/>
            <a:ext cx="565602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/>
              <a:t>Pladsholder for </a:t>
            </a:r>
            <a:r>
              <a:rPr lang="da-DK" sz="1400" b="1" dirty="0" smtClean="0"/>
              <a:t>indholdsfeltet</a:t>
            </a:r>
            <a:r>
              <a:rPr lang="da-DK" sz="1200" b="1" dirty="0" smtClean="0"/>
              <a:t>: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Slet billede eller andet indhold. Nulstil dias.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nulstil</a:t>
            </a:r>
            <a:r>
              <a:rPr lang="da-DK" sz="1200" baseline="0" dirty="0" smtClean="0"/>
              <a:t> dias og </a:t>
            </a:r>
            <a:r>
              <a:rPr lang="da-DK" sz="1200" baseline="0" dirty="0" err="1" smtClean="0"/>
              <a:t>h</a:t>
            </a:r>
            <a:r>
              <a:rPr lang="da-DK" sz="1200" dirty="0" err="1" smtClean="0"/>
              <a:t>øjreklik</a:t>
            </a:r>
            <a:r>
              <a:rPr lang="da-DK" sz="1200" dirty="0" smtClean="0"/>
              <a:t> på </a:t>
            </a:r>
            <a:r>
              <a:rPr lang="da-DK" sz="1200" dirty="0" err="1" smtClean="0"/>
              <a:t>på</a:t>
            </a:r>
            <a:r>
              <a:rPr lang="da-DK" sz="1200" dirty="0" smtClean="0"/>
              <a:t> rammen af baggrundsbilledet og vælg ”placer bagerst”. </a:t>
            </a:r>
          </a:p>
        </p:txBody>
      </p:sp>
      <p:sp>
        <p:nvSpPr>
          <p:cNvPr id="16" name="Rektangel 15"/>
          <p:cNvSpPr/>
          <p:nvPr userDrawn="1"/>
        </p:nvSpPr>
        <p:spPr>
          <a:xfrm>
            <a:off x="5364088" y="5605957"/>
            <a:ext cx="3394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0" dirty="0" smtClean="0">
                <a:solidFill>
                  <a:srgbClr val="C00000"/>
                </a:solidFill>
              </a:rPr>
              <a:t>Der kan placeres tekst,</a:t>
            </a:r>
            <a:r>
              <a:rPr lang="da-DK" sz="1200" b="0" baseline="0" dirty="0" smtClean="0">
                <a:solidFill>
                  <a:srgbClr val="C00000"/>
                </a:solidFill>
              </a:rPr>
              <a:t> grafer </a:t>
            </a:r>
            <a:r>
              <a:rPr lang="da-DK" sz="1200" b="0" baseline="0" dirty="0" err="1" smtClean="0">
                <a:solidFill>
                  <a:srgbClr val="C00000"/>
                </a:solidFill>
              </a:rPr>
              <a:t>oa</a:t>
            </a:r>
            <a:r>
              <a:rPr lang="da-DK" sz="1200" b="0" baseline="0" dirty="0" smtClean="0">
                <a:solidFill>
                  <a:srgbClr val="C00000"/>
                </a:solidFill>
              </a:rPr>
              <a:t>. over helsidebilledet  i pladsholderen (indholdsfeltet)</a:t>
            </a:r>
            <a:endParaRPr lang="da-DK" sz="12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3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: Helsidefoto_ hvi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840886"/>
            <a:ext cx="8048482" cy="539821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4202665" y="-1852510"/>
            <a:ext cx="3592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aseline="0" dirty="0" smtClean="0"/>
              <a:t>Fravælg </a:t>
            </a:r>
            <a:r>
              <a:rPr lang="da-DK" sz="1200" baseline="0" dirty="0" err="1" smtClean="0"/>
              <a:t>bullit</a:t>
            </a:r>
            <a:r>
              <a:rPr lang="da-DK" sz="1200" baseline="0" dirty="0" smtClean="0"/>
              <a:t> i teksten, hvis det ikke er relevant</a:t>
            </a:r>
            <a:r>
              <a:rPr lang="da-DK" sz="1200" dirty="0" smtClean="0"/>
              <a:t>    </a:t>
            </a:r>
          </a:p>
        </p:txBody>
      </p:sp>
      <p:sp>
        <p:nvSpPr>
          <p:cNvPr id="13" name="Tekstboks 12"/>
          <p:cNvSpPr txBox="1"/>
          <p:nvPr userDrawn="1"/>
        </p:nvSpPr>
        <p:spPr>
          <a:xfrm>
            <a:off x="-453654" y="-1244674"/>
            <a:ext cx="531368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/>
              <a:t>Pladsholder for </a:t>
            </a:r>
            <a:r>
              <a:rPr lang="da-DK" sz="1400" b="1" dirty="0" smtClean="0"/>
              <a:t>baggrundsbillede</a:t>
            </a:r>
            <a:r>
              <a:rPr lang="da-DK" sz="1200" b="1" dirty="0" smtClean="0"/>
              <a:t>: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Slet billede eller andet indhold. Nulstil dias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Klik på </a:t>
            </a:r>
            <a:r>
              <a:rPr lang="da-DK" sz="1200" dirty="0" smtClean="0">
                <a:solidFill>
                  <a:srgbClr val="C00000"/>
                </a:solidFill>
              </a:rPr>
              <a:t>det øverste </a:t>
            </a:r>
            <a:r>
              <a:rPr lang="da-DK" sz="1200" dirty="0" smtClean="0"/>
              <a:t>billede-ikon for at tilføje et billede.    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err="1" smtClean="0"/>
              <a:t>Højreklik</a:t>
            </a:r>
            <a:r>
              <a:rPr lang="da-DK" sz="1200" dirty="0" smtClean="0"/>
              <a:t> på rammen af baggrundsbilledet og vælg ”placer bagerst”. 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5269387" y="-1190985"/>
            <a:ext cx="3482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 smtClean="0">
                <a:solidFill>
                  <a:srgbClr val="C00000"/>
                </a:solidFill>
              </a:rPr>
              <a:t>Denne</a:t>
            </a:r>
            <a:r>
              <a:rPr lang="da-DK" sz="1200" baseline="0" dirty="0" smtClean="0">
                <a:solidFill>
                  <a:srgbClr val="C00000"/>
                </a:solidFill>
              </a:rPr>
              <a:t> skabelon har </a:t>
            </a:r>
            <a:r>
              <a:rPr lang="da-DK" sz="1200" b="1" baseline="0" dirty="0" smtClean="0">
                <a:solidFill>
                  <a:srgbClr val="C00000"/>
                </a:solidFill>
              </a:rPr>
              <a:t>h</a:t>
            </a:r>
            <a:r>
              <a:rPr lang="da-DK" sz="1200" b="1" dirty="0" smtClean="0">
                <a:solidFill>
                  <a:srgbClr val="C00000"/>
                </a:solidFill>
              </a:rPr>
              <a:t>vid tekst </a:t>
            </a:r>
            <a:r>
              <a:rPr lang="da-DK" sz="1200" dirty="0" smtClean="0">
                <a:solidFill>
                  <a:srgbClr val="C00000"/>
                </a:solidFill>
              </a:rPr>
              <a:t>på </a:t>
            </a:r>
            <a:r>
              <a:rPr lang="da-DK" sz="1200" b="1" dirty="0" smtClean="0">
                <a:solidFill>
                  <a:srgbClr val="C00000"/>
                </a:solidFill>
              </a:rPr>
              <a:t>helsidefoto</a:t>
            </a:r>
            <a:r>
              <a:rPr lang="da-DK" sz="12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da-DK" sz="1200" dirty="0" smtClean="0">
                <a:solidFill>
                  <a:srgbClr val="C00000"/>
                </a:solidFill>
              </a:rPr>
              <a:t>Så vælg et mørkt og roligt helsidebillede.</a:t>
            </a:r>
          </a:p>
          <a:p>
            <a:endParaRPr lang="da-DK" sz="1200" dirty="0" smtClean="0">
              <a:solidFill>
                <a:srgbClr val="C00000"/>
              </a:solidFill>
            </a:endParaRPr>
          </a:p>
        </p:txBody>
      </p:sp>
      <p:sp>
        <p:nvSpPr>
          <p:cNvPr id="14" name="Pladsholder til indhold 3"/>
          <p:cNvSpPr>
            <a:spLocks noGrp="1"/>
          </p:cNvSpPr>
          <p:nvPr>
            <p:ph sz="quarter" idx="16"/>
          </p:nvPr>
        </p:nvSpPr>
        <p:spPr>
          <a:xfrm>
            <a:off x="539948" y="1555750"/>
            <a:ext cx="8064500" cy="3392488"/>
          </a:xfrm>
        </p:spPr>
        <p:txBody>
          <a:bodyPr>
            <a:normAutofit/>
          </a:bodyPr>
          <a:lstStyle>
            <a:lvl1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-399338" y="5452070"/>
            <a:ext cx="565602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/>
              <a:t>Pladsholder for </a:t>
            </a:r>
            <a:r>
              <a:rPr lang="da-DK" sz="1400" b="1" dirty="0" smtClean="0"/>
              <a:t>indholdsfeltet</a:t>
            </a:r>
            <a:r>
              <a:rPr lang="da-DK" sz="1200" b="1" dirty="0" smtClean="0"/>
              <a:t>: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Slet billede eller andet indhold. Nulstil dias.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nulstil</a:t>
            </a:r>
            <a:r>
              <a:rPr lang="da-DK" sz="1200" baseline="0" dirty="0" smtClean="0"/>
              <a:t> dias og </a:t>
            </a:r>
            <a:r>
              <a:rPr lang="da-DK" sz="1200" baseline="0" dirty="0" err="1" smtClean="0"/>
              <a:t>h</a:t>
            </a:r>
            <a:r>
              <a:rPr lang="da-DK" sz="1200" dirty="0" err="1" smtClean="0"/>
              <a:t>øjreklik</a:t>
            </a:r>
            <a:r>
              <a:rPr lang="da-DK" sz="1200" dirty="0" smtClean="0"/>
              <a:t> på </a:t>
            </a:r>
            <a:r>
              <a:rPr lang="da-DK" sz="1200" dirty="0" err="1" smtClean="0"/>
              <a:t>på</a:t>
            </a:r>
            <a:r>
              <a:rPr lang="da-DK" sz="1200" dirty="0" smtClean="0"/>
              <a:t> rammen af baggrundsbilledet og vælg ”placer bagerst”. </a:t>
            </a:r>
          </a:p>
        </p:txBody>
      </p:sp>
      <p:sp>
        <p:nvSpPr>
          <p:cNvPr id="3" name="Rektangel 2"/>
          <p:cNvSpPr/>
          <p:nvPr userDrawn="1"/>
        </p:nvSpPr>
        <p:spPr>
          <a:xfrm>
            <a:off x="5364088" y="5605957"/>
            <a:ext cx="3394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0" dirty="0" smtClean="0">
                <a:solidFill>
                  <a:srgbClr val="C00000"/>
                </a:solidFill>
              </a:rPr>
              <a:t>Der kan placeres tekst,</a:t>
            </a:r>
            <a:r>
              <a:rPr lang="da-DK" sz="1200" b="0" baseline="0" dirty="0" smtClean="0">
                <a:solidFill>
                  <a:srgbClr val="C00000"/>
                </a:solidFill>
              </a:rPr>
              <a:t> grafer </a:t>
            </a:r>
            <a:r>
              <a:rPr lang="da-DK" sz="1200" b="0" baseline="0" dirty="0" err="1" smtClean="0">
                <a:solidFill>
                  <a:srgbClr val="C00000"/>
                </a:solidFill>
              </a:rPr>
              <a:t>oa</a:t>
            </a:r>
            <a:r>
              <a:rPr lang="da-DK" sz="1200" b="0" baseline="0" dirty="0" smtClean="0">
                <a:solidFill>
                  <a:srgbClr val="C00000"/>
                </a:solidFill>
              </a:rPr>
              <a:t>. over helsidebilledet  i pladsholderen (indholdsfeltet)</a:t>
            </a:r>
            <a:endParaRPr lang="da-DK" sz="1200" b="0" dirty="0">
              <a:solidFill>
                <a:srgbClr val="C00000"/>
              </a:solidFill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24450" y="536553"/>
            <a:ext cx="9177967" cy="4613704"/>
          </a:xfrm>
          <a:custGeom>
            <a:avLst/>
            <a:gdLst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423387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2424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84"/>
              <a:gd name="connsiteY0" fmla="*/ 0 h 4054650"/>
              <a:gd name="connsiteX1" fmla="*/ 8720613 w 9148784"/>
              <a:gd name="connsiteY1" fmla="*/ 0 h 4054650"/>
              <a:gd name="connsiteX2" fmla="*/ 9148762 w 9148784"/>
              <a:gd name="connsiteY2" fmla="*/ 304325 h 4054650"/>
              <a:gd name="connsiteX3" fmla="*/ 9144000 w 9148784"/>
              <a:gd name="connsiteY3" fmla="*/ 4054650 h 4054650"/>
              <a:gd name="connsiteX4" fmla="*/ 0 w 9148784"/>
              <a:gd name="connsiteY4" fmla="*/ 4054650 h 4054650"/>
              <a:gd name="connsiteX5" fmla="*/ 0 w 9148784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04325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54332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42426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863"/>
              <a:gd name="connsiteY0" fmla="*/ 0 h 4054650"/>
              <a:gd name="connsiteX1" fmla="*/ 8720613 w 9148863"/>
              <a:gd name="connsiteY1" fmla="*/ 0 h 4054650"/>
              <a:gd name="connsiteX2" fmla="*/ 9148762 w 9148863"/>
              <a:gd name="connsiteY2" fmla="*/ 342426 h 4054650"/>
              <a:gd name="connsiteX3" fmla="*/ 9144000 w 9148863"/>
              <a:gd name="connsiteY3" fmla="*/ 4054650 h 4054650"/>
              <a:gd name="connsiteX4" fmla="*/ 0 w 9148863"/>
              <a:gd name="connsiteY4" fmla="*/ 4054650 h 4054650"/>
              <a:gd name="connsiteX5" fmla="*/ 0 w 9148863"/>
              <a:gd name="connsiteY5" fmla="*/ 0 h 4054650"/>
              <a:gd name="connsiteX0" fmla="*/ 0 w 9148906"/>
              <a:gd name="connsiteY0" fmla="*/ 4564 h 4059214"/>
              <a:gd name="connsiteX1" fmla="*/ 8771389 w 9148906"/>
              <a:gd name="connsiteY1" fmla="*/ 0 h 4059214"/>
              <a:gd name="connsiteX2" fmla="*/ 9148762 w 9148906"/>
              <a:gd name="connsiteY2" fmla="*/ 346990 h 4059214"/>
              <a:gd name="connsiteX3" fmla="*/ 9144000 w 9148906"/>
              <a:gd name="connsiteY3" fmla="*/ 4059214 h 4059214"/>
              <a:gd name="connsiteX4" fmla="*/ 0 w 9148906"/>
              <a:gd name="connsiteY4" fmla="*/ 4059214 h 4059214"/>
              <a:gd name="connsiteX5" fmla="*/ 0 w 9148906"/>
              <a:gd name="connsiteY5" fmla="*/ 4564 h 4059214"/>
              <a:gd name="connsiteX0" fmla="*/ 0 w 9149007"/>
              <a:gd name="connsiteY0" fmla="*/ 4564 h 4059214"/>
              <a:gd name="connsiteX1" fmla="*/ 8821160 w 9149007"/>
              <a:gd name="connsiteY1" fmla="*/ 0 h 4059214"/>
              <a:gd name="connsiteX2" fmla="*/ 9148762 w 9149007"/>
              <a:gd name="connsiteY2" fmla="*/ 346990 h 4059214"/>
              <a:gd name="connsiteX3" fmla="*/ 9144000 w 9149007"/>
              <a:gd name="connsiteY3" fmla="*/ 4059214 h 4059214"/>
              <a:gd name="connsiteX4" fmla="*/ 0 w 9149007"/>
              <a:gd name="connsiteY4" fmla="*/ 4059214 h 4059214"/>
              <a:gd name="connsiteX5" fmla="*/ 0 w 9149007"/>
              <a:gd name="connsiteY5" fmla="*/ 4564 h 4059214"/>
              <a:gd name="connsiteX0" fmla="*/ 0 w 9148887"/>
              <a:gd name="connsiteY0" fmla="*/ 4564 h 4059214"/>
              <a:gd name="connsiteX1" fmla="*/ 8821160 w 9148887"/>
              <a:gd name="connsiteY1" fmla="*/ 0 h 4059214"/>
              <a:gd name="connsiteX2" fmla="*/ 9148762 w 9148887"/>
              <a:gd name="connsiteY2" fmla="*/ 346990 h 4059214"/>
              <a:gd name="connsiteX3" fmla="*/ 9144000 w 9148887"/>
              <a:gd name="connsiteY3" fmla="*/ 4059214 h 4059214"/>
              <a:gd name="connsiteX4" fmla="*/ 0 w 9148887"/>
              <a:gd name="connsiteY4" fmla="*/ 4059214 h 4059214"/>
              <a:gd name="connsiteX5" fmla="*/ 0 w 9148887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4059214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5786650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53519 w 9167801"/>
              <a:gd name="connsiteY3" fmla="*/ 5810642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72625"/>
              <a:gd name="connsiteY0" fmla="*/ 4564 h 5810642"/>
              <a:gd name="connsiteX1" fmla="*/ 8840199 w 9172625"/>
              <a:gd name="connsiteY1" fmla="*/ 0 h 5810642"/>
              <a:gd name="connsiteX2" fmla="*/ 9167801 w 9172625"/>
              <a:gd name="connsiteY2" fmla="*/ 346990 h 5810642"/>
              <a:gd name="connsiteX3" fmla="*/ 9172557 w 9172625"/>
              <a:gd name="connsiteY3" fmla="*/ 5810642 h 5810642"/>
              <a:gd name="connsiteX4" fmla="*/ 0 w 9172625"/>
              <a:gd name="connsiteY4" fmla="*/ 5810642 h 5810642"/>
              <a:gd name="connsiteX5" fmla="*/ 19039 w 9172625"/>
              <a:gd name="connsiteY5" fmla="*/ 4564 h 581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2625" h="5810642">
                <a:moveTo>
                  <a:pt x="19039" y="4564"/>
                </a:moveTo>
                <a:lnTo>
                  <a:pt x="8840199" y="0"/>
                </a:lnTo>
                <a:cubicBezTo>
                  <a:pt x="9041878" y="2850"/>
                  <a:pt x="9168039" y="231754"/>
                  <a:pt x="9167801" y="346990"/>
                </a:cubicBezTo>
                <a:cubicBezTo>
                  <a:pt x="9167007" y="1576461"/>
                  <a:pt x="9173351" y="4581171"/>
                  <a:pt x="9172557" y="5810642"/>
                </a:cubicBezTo>
                <a:lnTo>
                  <a:pt x="0" y="5810642"/>
                </a:lnTo>
                <a:cubicBezTo>
                  <a:pt x="6346" y="3875283"/>
                  <a:pt x="12693" y="1939923"/>
                  <a:pt x="19039" y="4564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 w="19050">
            <a:solidFill>
              <a:schemeClr val="accent5"/>
            </a:solidFill>
          </a:ln>
        </p:spPr>
        <p:txBody>
          <a:bodyPr bIns="1133849" anchor="b" anchorCtr="1"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a-DK" dirty="0" smtClean="0"/>
              <a:t>Klik på billedikonet for at tilføje et helsidebillede.    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295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_højt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737374" y="-103985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indent="-34290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400" dirty="0" smtClean="0"/>
              <a:t>Klik på ikonet for at tilføje et billede. Her kan også indsættes en tabel eller andet indhold.    </a:t>
            </a:r>
          </a:p>
          <a:p>
            <a:pPr marL="342900" marR="0" indent="-34290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400" dirty="0" smtClean="0"/>
              <a:t>Hvis indholdet</a:t>
            </a:r>
            <a:r>
              <a:rPr lang="da-DK" sz="1400" baseline="0" dirty="0" smtClean="0"/>
              <a:t> ligger over overskriften så </a:t>
            </a:r>
            <a:r>
              <a:rPr lang="da-DK" sz="1400" baseline="0" dirty="0" err="1" smtClean="0"/>
              <a:t>h</a:t>
            </a:r>
            <a:r>
              <a:rPr lang="da-DK" sz="1400" dirty="0" err="1" smtClean="0"/>
              <a:t>øjreklik</a:t>
            </a:r>
            <a:r>
              <a:rPr lang="da-DK" sz="1400" dirty="0" smtClean="0"/>
              <a:t> og vælg ”placer bagerst”.  Eller nulstil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-108520" y="-12446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400" dirty="0" smtClean="0">
                <a:solidFill>
                  <a:srgbClr val="C00000"/>
                </a:solidFill>
              </a:rPr>
              <a:t>Dette layout</a:t>
            </a:r>
            <a:r>
              <a:rPr lang="da-DK" sz="1400" baseline="0" dirty="0" smtClean="0">
                <a:solidFill>
                  <a:srgbClr val="C00000"/>
                </a:solidFill>
              </a:rPr>
              <a:t> skal sjældent bruges</a:t>
            </a:r>
            <a:r>
              <a:rPr lang="da-DK" sz="1400" baseline="0" dirty="0" smtClean="0"/>
              <a:t>, men hvis der er behov for et højere billede </a:t>
            </a:r>
            <a:endParaRPr lang="da-DK" sz="1400" dirty="0" smtClean="0"/>
          </a:p>
        </p:txBody>
      </p:sp>
      <p:sp>
        <p:nvSpPr>
          <p:cNvPr id="9" name="Rektangel 8"/>
          <p:cNvSpPr/>
          <p:nvPr userDrawn="1"/>
        </p:nvSpPr>
        <p:spPr>
          <a:xfrm>
            <a:off x="-108520" y="-562799"/>
            <a:ext cx="4738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aseline="0" dirty="0" smtClean="0"/>
              <a:t>Fravælg </a:t>
            </a:r>
            <a:r>
              <a:rPr lang="da-DK" sz="1600" baseline="0" dirty="0" err="1" smtClean="0"/>
              <a:t>bullit</a:t>
            </a:r>
            <a:r>
              <a:rPr lang="da-DK" sz="1600" baseline="0" dirty="0" smtClean="0"/>
              <a:t> i teksten, hvis det ikke er relevant</a:t>
            </a:r>
            <a:r>
              <a:rPr lang="da-DK" sz="1600" dirty="0" smtClean="0"/>
              <a:t>    </a:t>
            </a:r>
          </a:p>
        </p:txBody>
      </p:sp>
      <p:sp>
        <p:nvSpPr>
          <p:cNvPr id="13" name="Pladsholder til indhold 4"/>
          <p:cNvSpPr>
            <a:spLocks noGrp="1"/>
          </p:cNvSpPr>
          <p:nvPr>
            <p:ph sz="quarter" idx="17"/>
          </p:nvPr>
        </p:nvSpPr>
        <p:spPr>
          <a:xfrm>
            <a:off x="539552" y="1555750"/>
            <a:ext cx="3900289" cy="3392488"/>
          </a:xfrm>
        </p:spPr>
        <p:txBody>
          <a:bodyPr>
            <a:normAutofit/>
          </a:bodyPr>
          <a:lstStyle>
            <a:lvl1pPr marL="180975" indent="-180975"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4" name="Pladsholder til indhold 4"/>
          <p:cNvSpPr>
            <a:spLocks noGrp="1"/>
          </p:cNvSpPr>
          <p:nvPr>
            <p:ph sz="quarter" idx="18"/>
          </p:nvPr>
        </p:nvSpPr>
        <p:spPr>
          <a:xfrm>
            <a:off x="4703961" y="833438"/>
            <a:ext cx="3900289" cy="4114800"/>
          </a:xfrm>
        </p:spPr>
        <p:txBody>
          <a:bodyPr>
            <a:normAutofit/>
          </a:bodyPr>
          <a:lstStyle>
            <a:lvl1pPr marL="180975" indent="-180975"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5808"/>
            <a:ext cx="8064698" cy="534476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-115044" y="5849566"/>
            <a:ext cx="45578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400" baseline="0" dirty="0" smtClean="0"/>
              <a:t>I begge indholdsbokse kan placeres tekst, billede, tabel og andet indhold i</a:t>
            </a:r>
            <a:endParaRPr lang="da-DK" sz="1400" dirty="0" smtClean="0"/>
          </a:p>
        </p:txBody>
      </p:sp>
      <p:sp>
        <p:nvSpPr>
          <p:cNvPr id="12" name="Tekstboks 11"/>
          <p:cNvSpPr txBox="1"/>
          <p:nvPr userDrawn="1"/>
        </p:nvSpPr>
        <p:spPr>
          <a:xfrm>
            <a:off x="4716463" y="5957287"/>
            <a:ext cx="45578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Slet eventuelt billede. Klik på ikonet for at tilføje et billede. </a:t>
            </a:r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aseline="0" dirty="0" smtClean="0"/>
              <a:t>Fravælg </a:t>
            </a:r>
            <a:r>
              <a:rPr lang="da-DK" sz="1400" baseline="0" dirty="0" err="1" smtClean="0"/>
              <a:t>bullit</a:t>
            </a:r>
            <a:r>
              <a:rPr lang="da-DK" sz="1400" baseline="0" dirty="0" smtClean="0"/>
              <a:t> i teksten, hvis det ikke er relevant</a:t>
            </a:r>
            <a:r>
              <a:rPr lang="da-DK" sz="1400" dirty="0" smtClean="0"/>
              <a:t>  </a:t>
            </a:r>
          </a:p>
        </p:txBody>
      </p:sp>
      <p:sp>
        <p:nvSpPr>
          <p:cNvPr id="15" name="Tekstboks 14"/>
          <p:cNvSpPr txBox="1"/>
          <p:nvPr userDrawn="1"/>
        </p:nvSpPr>
        <p:spPr>
          <a:xfrm>
            <a:off x="-112565" y="5505946"/>
            <a:ext cx="45578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>
                <a:solidFill>
                  <a:srgbClr val="C00000"/>
                </a:solidFill>
              </a:rPr>
              <a:t>To indholdsbokse – den højre er høj</a:t>
            </a:r>
          </a:p>
        </p:txBody>
      </p:sp>
      <p:sp>
        <p:nvSpPr>
          <p:cNvPr id="16" name="Freeform 9"/>
          <p:cNvSpPr>
            <a:spLocks/>
          </p:cNvSpPr>
          <p:nvPr userDrawn="1"/>
        </p:nvSpPr>
        <p:spPr bwMode="auto">
          <a:xfrm>
            <a:off x="-5401" y="536826"/>
            <a:ext cx="9157852" cy="278157"/>
          </a:xfrm>
          <a:custGeom>
            <a:avLst/>
            <a:gdLst>
              <a:gd name="T0" fmla="*/ 0 w 2880"/>
              <a:gd name="T1" fmla="*/ 0 h 88"/>
              <a:gd name="T2" fmla="*/ 2748 w 2880"/>
              <a:gd name="T3" fmla="*/ 0 h 88"/>
              <a:gd name="T4" fmla="*/ 2880 w 2880"/>
              <a:gd name="T5" fmla="*/ 88 h 88"/>
              <a:gd name="connsiteX0" fmla="*/ 0 w 10003"/>
              <a:gd name="connsiteY0" fmla="*/ 0 h 10659"/>
              <a:gd name="connsiteX1" fmla="*/ 9542 w 10003"/>
              <a:gd name="connsiteY1" fmla="*/ 0 h 10659"/>
              <a:gd name="connsiteX2" fmla="*/ 10003 w 10003"/>
              <a:gd name="connsiteY2" fmla="*/ 10659 h 10659"/>
              <a:gd name="connsiteX0" fmla="*/ 0 w 10003"/>
              <a:gd name="connsiteY0" fmla="*/ 0 h 10659"/>
              <a:gd name="connsiteX1" fmla="*/ 9542 w 10003"/>
              <a:gd name="connsiteY1" fmla="*/ 0 h 10659"/>
              <a:gd name="connsiteX2" fmla="*/ 10003 w 10003"/>
              <a:gd name="connsiteY2" fmla="*/ 10659 h 10659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9"/>
              <a:gd name="connsiteY0" fmla="*/ 0 h 11311"/>
              <a:gd name="connsiteX1" fmla="*/ 9642 w 10009"/>
              <a:gd name="connsiteY1" fmla="*/ 0 h 11311"/>
              <a:gd name="connsiteX2" fmla="*/ 10009 w 10009"/>
              <a:gd name="connsiteY2" fmla="*/ 11311 h 11311"/>
              <a:gd name="connsiteX0" fmla="*/ 0 w 10007"/>
              <a:gd name="connsiteY0" fmla="*/ 0 h 11311"/>
              <a:gd name="connsiteX1" fmla="*/ 9642 w 10007"/>
              <a:gd name="connsiteY1" fmla="*/ 0 h 11311"/>
              <a:gd name="connsiteX2" fmla="*/ 10007 w 10007"/>
              <a:gd name="connsiteY2" fmla="*/ 11311 h 1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7" h="11311">
                <a:moveTo>
                  <a:pt x="0" y="0"/>
                </a:moveTo>
                <a:lnTo>
                  <a:pt x="9642" y="0"/>
                </a:lnTo>
                <a:cubicBezTo>
                  <a:pt x="9864" y="0"/>
                  <a:pt x="10004" y="7760"/>
                  <a:pt x="10007" y="11311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3765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foto_ mørk test_2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835808"/>
            <a:ext cx="8048482" cy="534476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7"/>
          </p:nvPr>
        </p:nvSpPr>
        <p:spPr>
          <a:xfrm>
            <a:off x="539552" y="1555750"/>
            <a:ext cx="3900289" cy="3392488"/>
          </a:xfrm>
        </p:spPr>
        <p:txBody>
          <a:bodyPr>
            <a:normAutofit/>
          </a:bodyPr>
          <a:lstStyle>
            <a:lvl1pPr marL="180975" indent="-180975"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8"/>
          </p:nvPr>
        </p:nvSpPr>
        <p:spPr>
          <a:xfrm>
            <a:off x="4703961" y="1555750"/>
            <a:ext cx="3900289" cy="3392488"/>
          </a:xfrm>
        </p:spPr>
        <p:txBody>
          <a:bodyPr>
            <a:normAutofit/>
          </a:bodyPr>
          <a:lstStyle>
            <a:lvl1pPr marL="180975" indent="-180975"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-24450" y="536553"/>
            <a:ext cx="9177967" cy="4613704"/>
          </a:xfrm>
          <a:custGeom>
            <a:avLst/>
            <a:gdLst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423387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2424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84"/>
              <a:gd name="connsiteY0" fmla="*/ 0 h 4054650"/>
              <a:gd name="connsiteX1" fmla="*/ 8720613 w 9148784"/>
              <a:gd name="connsiteY1" fmla="*/ 0 h 4054650"/>
              <a:gd name="connsiteX2" fmla="*/ 9148762 w 9148784"/>
              <a:gd name="connsiteY2" fmla="*/ 304325 h 4054650"/>
              <a:gd name="connsiteX3" fmla="*/ 9144000 w 9148784"/>
              <a:gd name="connsiteY3" fmla="*/ 4054650 h 4054650"/>
              <a:gd name="connsiteX4" fmla="*/ 0 w 9148784"/>
              <a:gd name="connsiteY4" fmla="*/ 4054650 h 4054650"/>
              <a:gd name="connsiteX5" fmla="*/ 0 w 9148784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04325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54332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42426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863"/>
              <a:gd name="connsiteY0" fmla="*/ 0 h 4054650"/>
              <a:gd name="connsiteX1" fmla="*/ 8720613 w 9148863"/>
              <a:gd name="connsiteY1" fmla="*/ 0 h 4054650"/>
              <a:gd name="connsiteX2" fmla="*/ 9148762 w 9148863"/>
              <a:gd name="connsiteY2" fmla="*/ 342426 h 4054650"/>
              <a:gd name="connsiteX3" fmla="*/ 9144000 w 9148863"/>
              <a:gd name="connsiteY3" fmla="*/ 4054650 h 4054650"/>
              <a:gd name="connsiteX4" fmla="*/ 0 w 9148863"/>
              <a:gd name="connsiteY4" fmla="*/ 4054650 h 4054650"/>
              <a:gd name="connsiteX5" fmla="*/ 0 w 9148863"/>
              <a:gd name="connsiteY5" fmla="*/ 0 h 4054650"/>
              <a:gd name="connsiteX0" fmla="*/ 0 w 9148906"/>
              <a:gd name="connsiteY0" fmla="*/ 4564 h 4059214"/>
              <a:gd name="connsiteX1" fmla="*/ 8771389 w 9148906"/>
              <a:gd name="connsiteY1" fmla="*/ 0 h 4059214"/>
              <a:gd name="connsiteX2" fmla="*/ 9148762 w 9148906"/>
              <a:gd name="connsiteY2" fmla="*/ 346990 h 4059214"/>
              <a:gd name="connsiteX3" fmla="*/ 9144000 w 9148906"/>
              <a:gd name="connsiteY3" fmla="*/ 4059214 h 4059214"/>
              <a:gd name="connsiteX4" fmla="*/ 0 w 9148906"/>
              <a:gd name="connsiteY4" fmla="*/ 4059214 h 4059214"/>
              <a:gd name="connsiteX5" fmla="*/ 0 w 9148906"/>
              <a:gd name="connsiteY5" fmla="*/ 4564 h 4059214"/>
              <a:gd name="connsiteX0" fmla="*/ 0 w 9149007"/>
              <a:gd name="connsiteY0" fmla="*/ 4564 h 4059214"/>
              <a:gd name="connsiteX1" fmla="*/ 8821160 w 9149007"/>
              <a:gd name="connsiteY1" fmla="*/ 0 h 4059214"/>
              <a:gd name="connsiteX2" fmla="*/ 9148762 w 9149007"/>
              <a:gd name="connsiteY2" fmla="*/ 346990 h 4059214"/>
              <a:gd name="connsiteX3" fmla="*/ 9144000 w 9149007"/>
              <a:gd name="connsiteY3" fmla="*/ 4059214 h 4059214"/>
              <a:gd name="connsiteX4" fmla="*/ 0 w 9149007"/>
              <a:gd name="connsiteY4" fmla="*/ 4059214 h 4059214"/>
              <a:gd name="connsiteX5" fmla="*/ 0 w 9149007"/>
              <a:gd name="connsiteY5" fmla="*/ 4564 h 4059214"/>
              <a:gd name="connsiteX0" fmla="*/ 0 w 9148887"/>
              <a:gd name="connsiteY0" fmla="*/ 4564 h 4059214"/>
              <a:gd name="connsiteX1" fmla="*/ 8821160 w 9148887"/>
              <a:gd name="connsiteY1" fmla="*/ 0 h 4059214"/>
              <a:gd name="connsiteX2" fmla="*/ 9148762 w 9148887"/>
              <a:gd name="connsiteY2" fmla="*/ 346990 h 4059214"/>
              <a:gd name="connsiteX3" fmla="*/ 9144000 w 9148887"/>
              <a:gd name="connsiteY3" fmla="*/ 4059214 h 4059214"/>
              <a:gd name="connsiteX4" fmla="*/ 0 w 9148887"/>
              <a:gd name="connsiteY4" fmla="*/ 4059214 h 4059214"/>
              <a:gd name="connsiteX5" fmla="*/ 0 w 9148887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4059214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5786650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53519 w 9167801"/>
              <a:gd name="connsiteY3" fmla="*/ 5810642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72625"/>
              <a:gd name="connsiteY0" fmla="*/ 4564 h 5810642"/>
              <a:gd name="connsiteX1" fmla="*/ 8840199 w 9172625"/>
              <a:gd name="connsiteY1" fmla="*/ 0 h 5810642"/>
              <a:gd name="connsiteX2" fmla="*/ 9167801 w 9172625"/>
              <a:gd name="connsiteY2" fmla="*/ 346990 h 5810642"/>
              <a:gd name="connsiteX3" fmla="*/ 9172557 w 9172625"/>
              <a:gd name="connsiteY3" fmla="*/ 5810642 h 5810642"/>
              <a:gd name="connsiteX4" fmla="*/ 0 w 9172625"/>
              <a:gd name="connsiteY4" fmla="*/ 5810642 h 5810642"/>
              <a:gd name="connsiteX5" fmla="*/ 19039 w 9172625"/>
              <a:gd name="connsiteY5" fmla="*/ 4564 h 581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2625" h="5810642">
                <a:moveTo>
                  <a:pt x="19039" y="4564"/>
                </a:moveTo>
                <a:lnTo>
                  <a:pt x="8840199" y="0"/>
                </a:lnTo>
                <a:cubicBezTo>
                  <a:pt x="9041878" y="2850"/>
                  <a:pt x="9168039" y="231754"/>
                  <a:pt x="9167801" y="346990"/>
                </a:cubicBezTo>
                <a:cubicBezTo>
                  <a:pt x="9167007" y="1576461"/>
                  <a:pt x="9173351" y="4581171"/>
                  <a:pt x="9172557" y="5810642"/>
                </a:cubicBezTo>
                <a:lnTo>
                  <a:pt x="0" y="5810642"/>
                </a:lnTo>
                <a:cubicBezTo>
                  <a:pt x="6346" y="3875283"/>
                  <a:pt x="12693" y="1939923"/>
                  <a:pt x="19039" y="4564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 w="19050">
            <a:solidFill>
              <a:schemeClr val="accent5"/>
            </a:solidFill>
          </a:ln>
        </p:spPr>
        <p:txBody>
          <a:bodyPr bIns="1133849" anchor="b" anchorCtr="1"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4993780" y="-567566"/>
            <a:ext cx="49081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aseline="0" dirty="0" smtClean="0"/>
              <a:t>Fravælg </a:t>
            </a:r>
            <a:r>
              <a:rPr lang="da-DK" sz="1200" baseline="0" dirty="0" err="1" smtClean="0"/>
              <a:t>bullit</a:t>
            </a:r>
            <a:r>
              <a:rPr lang="da-DK" sz="1200" baseline="0" dirty="0" smtClean="0"/>
              <a:t> i teksten, hvis det ikke er relevant.</a:t>
            </a:r>
            <a:r>
              <a:rPr lang="da-DK" sz="1200" dirty="0" smtClean="0"/>
              <a:t>   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4769842" y="-1532706"/>
            <a:ext cx="514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>
                <a:solidFill>
                  <a:srgbClr val="C00000"/>
                </a:solidFill>
              </a:rPr>
              <a:t>Denne</a:t>
            </a:r>
            <a:r>
              <a:rPr lang="da-DK" sz="1200" baseline="0" dirty="0" smtClean="0">
                <a:solidFill>
                  <a:srgbClr val="C00000"/>
                </a:solidFill>
              </a:rPr>
              <a:t> skabelon har to indholdsfelter med mørk</a:t>
            </a:r>
            <a:r>
              <a:rPr lang="da-DK" sz="1200" dirty="0" smtClean="0">
                <a:solidFill>
                  <a:srgbClr val="C00000"/>
                </a:solidFill>
              </a:rPr>
              <a:t> tekst ovenpå</a:t>
            </a:r>
            <a:r>
              <a:rPr lang="da-DK" sz="1200" b="1" dirty="0" smtClean="0">
                <a:solidFill>
                  <a:srgbClr val="C00000"/>
                </a:solidFill>
              </a:rPr>
              <a:t> helsidefoto</a:t>
            </a:r>
            <a:r>
              <a:rPr lang="da-DK" sz="1200" dirty="0" smtClean="0">
                <a:solidFill>
                  <a:srgbClr val="C00000"/>
                </a:solidFill>
              </a:rPr>
              <a:t>. Så vælg et lyst og roligt helsidebillede.</a:t>
            </a:r>
          </a:p>
        </p:txBody>
      </p:sp>
      <p:sp>
        <p:nvSpPr>
          <p:cNvPr id="18" name="Tekstboks 17"/>
          <p:cNvSpPr txBox="1"/>
          <p:nvPr userDrawn="1"/>
        </p:nvSpPr>
        <p:spPr>
          <a:xfrm>
            <a:off x="-471266" y="-1232817"/>
            <a:ext cx="531368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/>
              <a:t>Pladsholder for </a:t>
            </a:r>
            <a:r>
              <a:rPr lang="da-DK" sz="1400" b="1" dirty="0" smtClean="0"/>
              <a:t>baggrundsbillede</a:t>
            </a:r>
            <a:r>
              <a:rPr lang="da-DK" sz="1200" b="1" dirty="0" smtClean="0"/>
              <a:t>: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Slet billede eller andet indhold. Nulstil dias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Klik på </a:t>
            </a:r>
            <a:r>
              <a:rPr lang="da-DK" sz="1200" dirty="0" smtClean="0">
                <a:solidFill>
                  <a:srgbClr val="C00000"/>
                </a:solidFill>
              </a:rPr>
              <a:t>det midterste </a:t>
            </a:r>
            <a:r>
              <a:rPr lang="da-DK" sz="1200" dirty="0" smtClean="0"/>
              <a:t>billede-ikon for at tilføje et billede.    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err="1" smtClean="0"/>
              <a:t>Højreklik</a:t>
            </a:r>
            <a:r>
              <a:rPr lang="da-DK" sz="1200" dirty="0" smtClean="0"/>
              <a:t> på rammen af baggrundsbilledet og vælg ”placer bagerst”. </a:t>
            </a:r>
          </a:p>
        </p:txBody>
      </p:sp>
      <p:sp>
        <p:nvSpPr>
          <p:cNvPr id="19" name="Tekstboks 18"/>
          <p:cNvSpPr txBox="1"/>
          <p:nvPr userDrawn="1"/>
        </p:nvSpPr>
        <p:spPr>
          <a:xfrm>
            <a:off x="-399338" y="5463927"/>
            <a:ext cx="565602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/>
              <a:t>Pladsholdere for </a:t>
            </a:r>
            <a:r>
              <a:rPr lang="da-DK" sz="1400" b="1" dirty="0" smtClean="0"/>
              <a:t>indholdsfelter</a:t>
            </a:r>
            <a:r>
              <a:rPr lang="da-DK" sz="1200" b="1" dirty="0" smtClean="0"/>
              <a:t>: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Slet billede eller andet indhold. Nulstil dias.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nulstil</a:t>
            </a:r>
            <a:r>
              <a:rPr lang="da-DK" sz="1200" baseline="0" dirty="0" smtClean="0"/>
              <a:t> dias og </a:t>
            </a:r>
            <a:r>
              <a:rPr lang="da-DK" sz="1200" baseline="0" dirty="0" err="1" smtClean="0"/>
              <a:t>h</a:t>
            </a:r>
            <a:r>
              <a:rPr lang="da-DK" sz="1200" dirty="0" err="1" smtClean="0"/>
              <a:t>øjreklik</a:t>
            </a:r>
            <a:r>
              <a:rPr lang="da-DK" sz="1200" dirty="0" smtClean="0"/>
              <a:t> på </a:t>
            </a:r>
            <a:r>
              <a:rPr lang="da-DK" sz="1200" dirty="0" err="1" smtClean="0"/>
              <a:t>på</a:t>
            </a:r>
            <a:r>
              <a:rPr lang="da-DK" sz="1200" dirty="0" smtClean="0"/>
              <a:t> rammen af baggrundsbilledet og vælg ”placer bagerst”. </a:t>
            </a:r>
          </a:p>
        </p:txBody>
      </p:sp>
      <p:sp>
        <p:nvSpPr>
          <p:cNvPr id="20" name="Rektangel 19"/>
          <p:cNvSpPr/>
          <p:nvPr userDrawn="1"/>
        </p:nvSpPr>
        <p:spPr>
          <a:xfrm>
            <a:off x="5364088" y="5330713"/>
            <a:ext cx="4339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>
                <a:solidFill>
                  <a:srgbClr val="C00000"/>
                </a:solidFill>
              </a:rPr>
              <a:t>Der kan placeres tekst,</a:t>
            </a:r>
            <a:r>
              <a:rPr lang="da-DK" sz="1200" baseline="0" dirty="0" smtClean="0">
                <a:solidFill>
                  <a:srgbClr val="C00000"/>
                </a:solidFill>
              </a:rPr>
              <a:t> grafer </a:t>
            </a:r>
            <a:r>
              <a:rPr lang="da-DK" sz="1200" baseline="0" dirty="0" err="1" smtClean="0">
                <a:solidFill>
                  <a:srgbClr val="C00000"/>
                </a:solidFill>
              </a:rPr>
              <a:t>oa</a:t>
            </a:r>
            <a:r>
              <a:rPr lang="da-DK" sz="1200" baseline="0" dirty="0" smtClean="0">
                <a:solidFill>
                  <a:srgbClr val="C00000"/>
                </a:solidFill>
              </a:rPr>
              <a:t>. over helsidebilledet i pladsholderne (indholdsfelterne). </a:t>
            </a:r>
            <a:r>
              <a:rPr lang="da-DK" sz="1200" baseline="0" dirty="0" err="1" smtClean="0">
                <a:solidFill>
                  <a:srgbClr val="C00000"/>
                </a:solidFill>
              </a:rPr>
              <a:t>Indholdstfelterne</a:t>
            </a:r>
            <a:r>
              <a:rPr lang="da-DK" sz="1200" baseline="0" dirty="0" smtClean="0">
                <a:solidFill>
                  <a:srgbClr val="C00000"/>
                </a:solidFill>
              </a:rPr>
              <a:t> kan evt. tildeles en transparent farve</a:t>
            </a:r>
            <a:endParaRPr lang="da-DK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7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: Helsidefoto_ hvid test_2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835808"/>
            <a:ext cx="8048482" cy="534476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0" name="Pladsholder til indhold 4"/>
          <p:cNvSpPr>
            <a:spLocks noGrp="1"/>
          </p:cNvSpPr>
          <p:nvPr>
            <p:ph sz="quarter" idx="17"/>
          </p:nvPr>
        </p:nvSpPr>
        <p:spPr>
          <a:xfrm>
            <a:off x="539552" y="1555750"/>
            <a:ext cx="3900289" cy="3392488"/>
          </a:xfrm>
        </p:spPr>
        <p:txBody>
          <a:bodyPr>
            <a:normAutofit/>
          </a:bodyPr>
          <a:lstStyle>
            <a:lvl1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Pladsholder til indhold 4"/>
          <p:cNvSpPr>
            <a:spLocks noGrp="1"/>
          </p:cNvSpPr>
          <p:nvPr>
            <p:ph sz="quarter" idx="18"/>
          </p:nvPr>
        </p:nvSpPr>
        <p:spPr>
          <a:xfrm>
            <a:off x="4703961" y="1555750"/>
            <a:ext cx="3900289" cy="3392488"/>
          </a:xfrm>
        </p:spPr>
        <p:txBody>
          <a:bodyPr>
            <a:normAutofit/>
          </a:bodyPr>
          <a:lstStyle>
            <a:lvl1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-24450" y="536553"/>
            <a:ext cx="9177967" cy="4613704"/>
          </a:xfrm>
          <a:custGeom>
            <a:avLst/>
            <a:gdLst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423387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2424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84"/>
              <a:gd name="connsiteY0" fmla="*/ 0 h 4054650"/>
              <a:gd name="connsiteX1" fmla="*/ 8720613 w 9148784"/>
              <a:gd name="connsiteY1" fmla="*/ 0 h 4054650"/>
              <a:gd name="connsiteX2" fmla="*/ 9148762 w 9148784"/>
              <a:gd name="connsiteY2" fmla="*/ 304325 h 4054650"/>
              <a:gd name="connsiteX3" fmla="*/ 9144000 w 9148784"/>
              <a:gd name="connsiteY3" fmla="*/ 4054650 h 4054650"/>
              <a:gd name="connsiteX4" fmla="*/ 0 w 9148784"/>
              <a:gd name="connsiteY4" fmla="*/ 4054650 h 4054650"/>
              <a:gd name="connsiteX5" fmla="*/ 0 w 9148784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04325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54332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42426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863"/>
              <a:gd name="connsiteY0" fmla="*/ 0 h 4054650"/>
              <a:gd name="connsiteX1" fmla="*/ 8720613 w 9148863"/>
              <a:gd name="connsiteY1" fmla="*/ 0 h 4054650"/>
              <a:gd name="connsiteX2" fmla="*/ 9148762 w 9148863"/>
              <a:gd name="connsiteY2" fmla="*/ 342426 h 4054650"/>
              <a:gd name="connsiteX3" fmla="*/ 9144000 w 9148863"/>
              <a:gd name="connsiteY3" fmla="*/ 4054650 h 4054650"/>
              <a:gd name="connsiteX4" fmla="*/ 0 w 9148863"/>
              <a:gd name="connsiteY4" fmla="*/ 4054650 h 4054650"/>
              <a:gd name="connsiteX5" fmla="*/ 0 w 9148863"/>
              <a:gd name="connsiteY5" fmla="*/ 0 h 4054650"/>
              <a:gd name="connsiteX0" fmla="*/ 0 w 9148906"/>
              <a:gd name="connsiteY0" fmla="*/ 4564 h 4059214"/>
              <a:gd name="connsiteX1" fmla="*/ 8771389 w 9148906"/>
              <a:gd name="connsiteY1" fmla="*/ 0 h 4059214"/>
              <a:gd name="connsiteX2" fmla="*/ 9148762 w 9148906"/>
              <a:gd name="connsiteY2" fmla="*/ 346990 h 4059214"/>
              <a:gd name="connsiteX3" fmla="*/ 9144000 w 9148906"/>
              <a:gd name="connsiteY3" fmla="*/ 4059214 h 4059214"/>
              <a:gd name="connsiteX4" fmla="*/ 0 w 9148906"/>
              <a:gd name="connsiteY4" fmla="*/ 4059214 h 4059214"/>
              <a:gd name="connsiteX5" fmla="*/ 0 w 9148906"/>
              <a:gd name="connsiteY5" fmla="*/ 4564 h 4059214"/>
              <a:gd name="connsiteX0" fmla="*/ 0 w 9149007"/>
              <a:gd name="connsiteY0" fmla="*/ 4564 h 4059214"/>
              <a:gd name="connsiteX1" fmla="*/ 8821160 w 9149007"/>
              <a:gd name="connsiteY1" fmla="*/ 0 h 4059214"/>
              <a:gd name="connsiteX2" fmla="*/ 9148762 w 9149007"/>
              <a:gd name="connsiteY2" fmla="*/ 346990 h 4059214"/>
              <a:gd name="connsiteX3" fmla="*/ 9144000 w 9149007"/>
              <a:gd name="connsiteY3" fmla="*/ 4059214 h 4059214"/>
              <a:gd name="connsiteX4" fmla="*/ 0 w 9149007"/>
              <a:gd name="connsiteY4" fmla="*/ 4059214 h 4059214"/>
              <a:gd name="connsiteX5" fmla="*/ 0 w 9149007"/>
              <a:gd name="connsiteY5" fmla="*/ 4564 h 4059214"/>
              <a:gd name="connsiteX0" fmla="*/ 0 w 9148887"/>
              <a:gd name="connsiteY0" fmla="*/ 4564 h 4059214"/>
              <a:gd name="connsiteX1" fmla="*/ 8821160 w 9148887"/>
              <a:gd name="connsiteY1" fmla="*/ 0 h 4059214"/>
              <a:gd name="connsiteX2" fmla="*/ 9148762 w 9148887"/>
              <a:gd name="connsiteY2" fmla="*/ 346990 h 4059214"/>
              <a:gd name="connsiteX3" fmla="*/ 9144000 w 9148887"/>
              <a:gd name="connsiteY3" fmla="*/ 4059214 h 4059214"/>
              <a:gd name="connsiteX4" fmla="*/ 0 w 9148887"/>
              <a:gd name="connsiteY4" fmla="*/ 4059214 h 4059214"/>
              <a:gd name="connsiteX5" fmla="*/ 0 w 9148887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4059214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5786650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53519 w 9167801"/>
              <a:gd name="connsiteY3" fmla="*/ 5810642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72625"/>
              <a:gd name="connsiteY0" fmla="*/ 4564 h 5810642"/>
              <a:gd name="connsiteX1" fmla="*/ 8840199 w 9172625"/>
              <a:gd name="connsiteY1" fmla="*/ 0 h 5810642"/>
              <a:gd name="connsiteX2" fmla="*/ 9167801 w 9172625"/>
              <a:gd name="connsiteY2" fmla="*/ 346990 h 5810642"/>
              <a:gd name="connsiteX3" fmla="*/ 9172557 w 9172625"/>
              <a:gd name="connsiteY3" fmla="*/ 5810642 h 5810642"/>
              <a:gd name="connsiteX4" fmla="*/ 0 w 9172625"/>
              <a:gd name="connsiteY4" fmla="*/ 5810642 h 5810642"/>
              <a:gd name="connsiteX5" fmla="*/ 19039 w 9172625"/>
              <a:gd name="connsiteY5" fmla="*/ 4564 h 581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2625" h="5810642">
                <a:moveTo>
                  <a:pt x="19039" y="4564"/>
                </a:moveTo>
                <a:lnTo>
                  <a:pt x="8840199" y="0"/>
                </a:lnTo>
                <a:cubicBezTo>
                  <a:pt x="9041878" y="2850"/>
                  <a:pt x="9168039" y="231754"/>
                  <a:pt x="9167801" y="346990"/>
                </a:cubicBezTo>
                <a:cubicBezTo>
                  <a:pt x="9167007" y="1576461"/>
                  <a:pt x="9173351" y="4581171"/>
                  <a:pt x="9172557" y="5810642"/>
                </a:cubicBezTo>
                <a:lnTo>
                  <a:pt x="0" y="5810642"/>
                </a:lnTo>
                <a:cubicBezTo>
                  <a:pt x="6346" y="3875283"/>
                  <a:pt x="12693" y="1939923"/>
                  <a:pt x="19039" y="4564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 w="19050">
            <a:solidFill>
              <a:schemeClr val="accent5"/>
            </a:solidFill>
          </a:ln>
        </p:spPr>
        <p:txBody>
          <a:bodyPr bIns="1133849" anchor="b" anchorCtr="1"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- Klik på ikonet for at tilføje et billede </a:t>
            </a:r>
            <a:endParaRPr lang="da-DK" dirty="0"/>
          </a:p>
        </p:txBody>
      </p:sp>
      <p:sp>
        <p:nvSpPr>
          <p:cNvPr id="13" name="Tekstboks 12"/>
          <p:cNvSpPr txBox="1"/>
          <p:nvPr userDrawn="1"/>
        </p:nvSpPr>
        <p:spPr>
          <a:xfrm>
            <a:off x="4993780" y="-567566"/>
            <a:ext cx="49081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aseline="0" dirty="0" smtClean="0"/>
              <a:t>Fravælg </a:t>
            </a:r>
            <a:r>
              <a:rPr lang="da-DK" sz="1200" baseline="0" dirty="0" err="1" smtClean="0"/>
              <a:t>bullit</a:t>
            </a:r>
            <a:r>
              <a:rPr lang="da-DK" sz="1200" baseline="0" dirty="0" smtClean="0"/>
              <a:t> i teksten, hvis det ikke er relevant.</a:t>
            </a:r>
            <a:r>
              <a:rPr lang="da-DK" sz="1200" dirty="0" smtClean="0"/>
              <a:t>   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4769842" y="-1532706"/>
            <a:ext cx="514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>
                <a:solidFill>
                  <a:srgbClr val="C00000"/>
                </a:solidFill>
              </a:rPr>
              <a:t>Denne</a:t>
            </a:r>
            <a:r>
              <a:rPr lang="da-DK" sz="1200" baseline="0" dirty="0" smtClean="0">
                <a:solidFill>
                  <a:srgbClr val="C00000"/>
                </a:solidFill>
              </a:rPr>
              <a:t> skabelon har to indholdsfelter med hvid</a:t>
            </a:r>
            <a:r>
              <a:rPr lang="da-DK" sz="1200" dirty="0" smtClean="0">
                <a:solidFill>
                  <a:srgbClr val="C00000"/>
                </a:solidFill>
              </a:rPr>
              <a:t> tekst ovenpå</a:t>
            </a:r>
            <a:r>
              <a:rPr lang="da-DK" sz="1200" b="1" dirty="0" smtClean="0">
                <a:solidFill>
                  <a:srgbClr val="C00000"/>
                </a:solidFill>
              </a:rPr>
              <a:t> helsidefoto</a:t>
            </a:r>
            <a:r>
              <a:rPr lang="da-DK" sz="1200" dirty="0" smtClean="0">
                <a:solidFill>
                  <a:srgbClr val="C00000"/>
                </a:solidFill>
              </a:rPr>
              <a:t>. Så vælg et mørkt og roligt helsidebillede.</a:t>
            </a:r>
          </a:p>
        </p:txBody>
      </p:sp>
      <p:sp>
        <p:nvSpPr>
          <p:cNvPr id="15" name="Tekstboks 14"/>
          <p:cNvSpPr txBox="1"/>
          <p:nvPr userDrawn="1"/>
        </p:nvSpPr>
        <p:spPr>
          <a:xfrm>
            <a:off x="-471266" y="-1232817"/>
            <a:ext cx="531368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/>
              <a:t>Pladsholder for </a:t>
            </a:r>
            <a:r>
              <a:rPr lang="da-DK" sz="1400" b="1" dirty="0" smtClean="0"/>
              <a:t>baggrundsbillede</a:t>
            </a:r>
            <a:r>
              <a:rPr lang="da-DK" sz="1200" b="1" dirty="0" smtClean="0"/>
              <a:t>: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Slet billede eller andet indhold. Nulstil dias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Klik på </a:t>
            </a:r>
            <a:r>
              <a:rPr lang="da-DK" sz="1200" dirty="0" smtClean="0">
                <a:solidFill>
                  <a:srgbClr val="C00000"/>
                </a:solidFill>
              </a:rPr>
              <a:t>det midterste </a:t>
            </a:r>
            <a:r>
              <a:rPr lang="da-DK" sz="1200" dirty="0" smtClean="0"/>
              <a:t>billede-ikon for at tilføje et billede.    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err="1" smtClean="0"/>
              <a:t>Højreklik</a:t>
            </a:r>
            <a:r>
              <a:rPr lang="da-DK" sz="1200" dirty="0" smtClean="0"/>
              <a:t> på rammen af baggrundsbilledet og vælg ”placer bagerst”. </a:t>
            </a:r>
          </a:p>
        </p:txBody>
      </p:sp>
      <p:sp>
        <p:nvSpPr>
          <p:cNvPr id="16" name="Tekstboks 15"/>
          <p:cNvSpPr txBox="1"/>
          <p:nvPr userDrawn="1"/>
        </p:nvSpPr>
        <p:spPr>
          <a:xfrm>
            <a:off x="-399338" y="5463927"/>
            <a:ext cx="565602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/>
              <a:t>Pladsholdere for </a:t>
            </a:r>
            <a:r>
              <a:rPr lang="da-DK" sz="1400" b="1" dirty="0" smtClean="0"/>
              <a:t>indholdsfelter</a:t>
            </a:r>
            <a:r>
              <a:rPr lang="da-DK" sz="1200" b="1" dirty="0" smtClean="0"/>
              <a:t>: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Slet billede eller andet indhold. Nulstil dias.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nulstil</a:t>
            </a:r>
            <a:r>
              <a:rPr lang="da-DK" sz="1200" baseline="0" dirty="0" smtClean="0"/>
              <a:t> dias og </a:t>
            </a:r>
            <a:r>
              <a:rPr lang="da-DK" sz="1200" baseline="0" dirty="0" err="1" smtClean="0"/>
              <a:t>h</a:t>
            </a:r>
            <a:r>
              <a:rPr lang="da-DK" sz="1200" dirty="0" err="1" smtClean="0"/>
              <a:t>øjreklik</a:t>
            </a:r>
            <a:r>
              <a:rPr lang="da-DK" sz="1200" dirty="0" smtClean="0"/>
              <a:t> på </a:t>
            </a:r>
            <a:r>
              <a:rPr lang="da-DK" sz="1200" dirty="0" err="1" smtClean="0"/>
              <a:t>på</a:t>
            </a:r>
            <a:r>
              <a:rPr lang="da-DK" sz="1200" dirty="0" smtClean="0"/>
              <a:t> rammen af baggrundsbilledet og vælg ”placer bagerst”.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5364088" y="5330713"/>
            <a:ext cx="4339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>
                <a:solidFill>
                  <a:srgbClr val="C00000"/>
                </a:solidFill>
              </a:rPr>
              <a:t>Der kan placeres tekst,</a:t>
            </a:r>
            <a:r>
              <a:rPr lang="da-DK" sz="1200" baseline="0" dirty="0" smtClean="0">
                <a:solidFill>
                  <a:srgbClr val="C00000"/>
                </a:solidFill>
              </a:rPr>
              <a:t> grafer </a:t>
            </a:r>
            <a:r>
              <a:rPr lang="da-DK" sz="1200" baseline="0" dirty="0" err="1" smtClean="0">
                <a:solidFill>
                  <a:srgbClr val="C00000"/>
                </a:solidFill>
              </a:rPr>
              <a:t>oa</a:t>
            </a:r>
            <a:r>
              <a:rPr lang="da-DK" sz="1200" baseline="0" dirty="0" smtClean="0">
                <a:solidFill>
                  <a:srgbClr val="C00000"/>
                </a:solidFill>
              </a:rPr>
              <a:t>. over helsidebilledet i pladsholderne (indholdsfelterne). </a:t>
            </a:r>
            <a:r>
              <a:rPr lang="da-DK" sz="1200" baseline="0" dirty="0" err="1" smtClean="0">
                <a:solidFill>
                  <a:srgbClr val="C00000"/>
                </a:solidFill>
              </a:rPr>
              <a:t>Indholdstfelterne</a:t>
            </a:r>
            <a:r>
              <a:rPr lang="da-DK" sz="1200" baseline="0" dirty="0" smtClean="0">
                <a:solidFill>
                  <a:srgbClr val="C00000"/>
                </a:solidFill>
              </a:rPr>
              <a:t> kan evt. tildeles en transparent farve</a:t>
            </a:r>
            <a:endParaRPr lang="da-DK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8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: Helsidefoto_ mørk test_3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835808"/>
            <a:ext cx="8048482" cy="534476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4993780" y="-567566"/>
            <a:ext cx="49081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aseline="0" dirty="0" smtClean="0"/>
              <a:t>Fravælg </a:t>
            </a:r>
            <a:r>
              <a:rPr lang="da-DK" sz="1200" baseline="0" dirty="0" err="1" smtClean="0"/>
              <a:t>bullit</a:t>
            </a:r>
            <a:r>
              <a:rPr lang="da-DK" sz="1200" baseline="0" dirty="0" smtClean="0"/>
              <a:t> i teksten, hvis det ikke er relevant.</a:t>
            </a:r>
            <a:r>
              <a:rPr lang="da-DK" sz="1200" dirty="0" smtClean="0"/>
              <a:t>   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4769842" y="-1532706"/>
            <a:ext cx="514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>
                <a:solidFill>
                  <a:srgbClr val="C00000"/>
                </a:solidFill>
              </a:rPr>
              <a:t>Denne</a:t>
            </a:r>
            <a:r>
              <a:rPr lang="da-DK" sz="1200" baseline="0" dirty="0" smtClean="0">
                <a:solidFill>
                  <a:srgbClr val="C00000"/>
                </a:solidFill>
              </a:rPr>
              <a:t> skabelon har tre indholdsfelter med mørk</a:t>
            </a:r>
            <a:r>
              <a:rPr lang="da-DK" sz="1200" dirty="0" smtClean="0">
                <a:solidFill>
                  <a:srgbClr val="C00000"/>
                </a:solidFill>
              </a:rPr>
              <a:t> tekst ovenpå</a:t>
            </a:r>
            <a:r>
              <a:rPr lang="da-DK" sz="1200" b="1" dirty="0" smtClean="0">
                <a:solidFill>
                  <a:srgbClr val="C00000"/>
                </a:solidFill>
              </a:rPr>
              <a:t> helsidefoto</a:t>
            </a:r>
            <a:r>
              <a:rPr lang="da-DK" sz="1200" dirty="0" smtClean="0">
                <a:solidFill>
                  <a:srgbClr val="C00000"/>
                </a:solidFill>
              </a:rPr>
              <a:t>. Så vælg et lyst og roligt helsidebillede.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539750" y="1555750"/>
            <a:ext cx="2519363" cy="3392488"/>
          </a:xfrm>
        </p:spPr>
        <p:txBody>
          <a:bodyPr/>
          <a:lstStyle>
            <a:lvl1pPr marL="180975" indent="-180975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8" name="Pladsholder til indhold 2"/>
          <p:cNvSpPr>
            <a:spLocks noGrp="1"/>
          </p:cNvSpPr>
          <p:nvPr>
            <p:ph sz="quarter" idx="18"/>
          </p:nvPr>
        </p:nvSpPr>
        <p:spPr>
          <a:xfrm>
            <a:off x="3312418" y="1555750"/>
            <a:ext cx="2519363" cy="3392488"/>
          </a:xfrm>
        </p:spPr>
        <p:txBody>
          <a:bodyPr/>
          <a:lstStyle>
            <a:lvl1pPr marL="180975" indent="-180975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9"/>
          </p:nvPr>
        </p:nvSpPr>
        <p:spPr>
          <a:xfrm>
            <a:off x="6085085" y="1555750"/>
            <a:ext cx="2519363" cy="3392488"/>
          </a:xfrm>
        </p:spPr>
        <p:txBody>
          <a:bodyPr/>
          <a:lstStyle>
            <a:lvl1pPr marL="180975" indent="-180975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-24450" y="536553"/>
            <a:ext cx="9177967" cy="4613704"/>
          </a:xfrm>
          <a:custGeom>
            <a:avLst/>
            <a:gdLst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423387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2424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84"/>
              <a:gd name="connsiteY0" fmla="*/ 0 h 4054650"/>
              <a:gd name="connsiteX1" fmla="*/ 8720613 w 9148784"/>
              <a:gd name="connsiteY1" fmla="*/ 0 h 4054650"/>
              <a:gd name="connsiteX2" fmla="*/ 9148762 w 9148784"/>
              <a:gd name="connsiteY2" fmla="*/ 304325 h 4054650"/>
              <a:gd name="connsiteX3" fmla="*/ 9144000 w 9148784"/>
              <a:gd name="connsiteY3" fmla="*/ 4054650 h 4054650"/>
              <a:gd name="connsiteX4" fmla="*/ 0 w 9148784"/>
              <a:gd name="connsiteY4" fmla="*/ 4054650 h 4054650"/>
              <a:gd name="connsiteX5" fmla="*/ 0 w 9148784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04325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54332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42426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863"/>
              <a:gd name="connsiteY0" fmla="*/ 0 h 4054650"/>
              <a:gd name="connsiteX1" fmla="*/ 8720613 w 9148863"/>
              <a:gd name="connsiteY1" fmla="*/ 0 h 4054650"/>
              <a:gd name="connsiteX2" fmla="*/ 9148762 w 9148863"/>
              <a:gd name="connsiteY2" fmla="*/ 342426 h 4054650"/>
              <a:gd name="connsiteX3" fmla="*/ 9144000 w 9148863"/>
              <a:gd name="connsiteY3" fmla="*/ 4054650 h 4054650"/>
              <a:gd name="connsiteX4" fmla="*/ 0 w 9148863"/>
              <a:gd name="connsiteY4" fmla="*/ 4054650 h 4054650"/>
              <a:gd name="connsiteX5" fmla="*/ 0 w 9148863"/>
              <a:gd name="connsiteY5" fmla="*/ 0 h 4054650"/>
              <a:gd name="connsiteX0" fmla="*/ 0 w 9148906"/>
              <a:gd name="connsiteY0" fmla="*/ 4564 h 4059214"/>
              <a:gd name="connsiteX1" fmla="*/ 8771389 w 9148906"/>
              <a:gd name="connsiteY1" fmla="*/ 0 h 4059214"/>
              <a:gd name="connsiteX2" fmla="*/ 9148762 w 9148906"/>
              <a:gd name="connsiteY2" fmla="*/ 346990 h 4059214"/>
              <a:gd name="connsiteX3" fmla="*/ 9144000 w 9148906"/>
              <a:gd name="connsiteY3" fmla="*/ 4059214 h 4059214"/>
              <a:gd name="connsiteX4" fmla="*/ 0 w 9148906"/>
              <a:gd name="connsiteY4" fmla="*/ 4059214 h 4059214"/>
              <a:gd name="connsiteX5" fmla="*/ 0 w 9148906"/>
              <a:gd name="connsiteY5" fmla="*/ 4564 h 4059214"/>
              <a:gd name="connsiteX0" fmla="*/ 0 w 9149007"/>
              <a:gd name="connsiteY0" fmla="*/ 4564 h 4059214"/>
              <a:gd name="connsiteX1" fmla="*/ 8821160 w 9149007"/>
              <a:gd name="connsiteY1" fmla="*/ 0 h 4059214"/>
              <a:gd name="connsiteX2" fmla="*/ 9148762 w 9149007"/>
              <a:gd name="connsiteY2" fmla="*/ 346990 h 4059214"/>
              <a:gd name="connsiteX3" fmla="*/ 9144000 w 9149007"/>
              <a:gd name="connsiteY3" fmla="*/ 4059214 h 4059214"/>
              <a:gd name="connsiteX4" fmla="*/ 0 w 9149007"/>
              <a:gd name="connsiteY4" fmla="*/ 4059214 h 4059214"/>
              <a:gd name="connsiteX5" fmla="*/ 0 w 9149007"/>
              <a:gd name="connsiteY5" fmla="*/ 4564 h 4059214"/>
              <a:gd name="connsiteX0" fmla="*/ 0 w 9148887"/>
              <a:gd name="connsiteY0" fmla="*/ 4564 h 4059214"/>
              <a:gd name="connsiteX1" fmla="*/ 8821160 w 9148887"/>
              <a:gd name="connsiteY1" fmla="*/ 0 h 4059214"/>
              <a:gd name="connsiteX2" fmla="*/ 9148762 w 9148887"/>
              <a:gd name="connsiteY2" fmla="*/ 346990 h 4059214"/>
              <a:gd name="connsiteX3" fmla="*/ 9144000 w 9148887"/>
              <a:gd name="connsiteY3" fmla="*/ 4059214 h 4059214"/>
              <a:gd name="connsiteX4" fmla="*/ 0 w 9148887"/>
              <a:gd name="connsiteY4" fmla="*/ 4059214 h 4059214"/>
              <a:gd name="connsiteX5" fmla="*/ 0 w 9148887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4059214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5786650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53519 w 9167801"/>
              <a:gd name="connsiteY3" fmla="*/ 5810642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72625"/>
              <a:gd name="connsiteY0" fmla="*/ 4564 h 5810642"/>
              <a:gd name="connsiteX1" fmla="*/ 8840199 w 9172625"/>
              <a:gd name="connsiteY1" fmla="*/ 0 h 5810642"/>
              <a:gd name="connsiteX2" fmla="*/ 9167801 w 9172625"/>
              <a:gd name="connsiteY2" fmla="*/ 346990 h 5810642"/>
              <a:gd name="connsiteX3" fmla="*/ 9172557 w 9172625"/>
              <a:gd name="connsiteY3" fmla="*/ 5810642 h 5810642"/>
              <a:gd name="connsiteX4" fmla="*/ 0 w 9172625"/>
              <a:gd name="connsiteY4" fmla="*/ 5810642 h 5810642"/>
              <a:gd name="connsiteX5" fmla="*/ 19039 w 9172625"/>
              <a:gd name="connsiteY5" fmla="*/ 4564 h 581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2625" h="5810642">
                <a:moveTo>
                  <a:pt x="19039" y="4564"/>
                </a:moveTo>
                <a:lnTo>
                  <a:pt x="8840199" y="0"/>
                </a:lnTo>
                <a:cubicBezTo>
                  <a:pt x="9041878" y="2850"/>
                  <a:pt x="9168039" y="231754"/>
                  <a:pt x="9167801" y="346990"/>
                </a:cubicBezTo>
                <a:cubicBezTo>
                  <a:pt x="9167007" y="1576461"/>
                  <a:pt x="9173351" y="4581171"/>
                  <a:pt x="9172557" y="5810642"/>
                </a:cubicBezTo>
                <a:lnTo>
                  <a:pt x="0" y="5810642"/>
                </a:lnTo>
                <a:cubicBezTo>
                  <a:pt x="6346" y="3875283"/>
                  <a:pt x="12693" y="1939923"/>
                  <a:pt x="19039" y="4564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 w="19050">
            <a:solidFill>
              <a:schemeClr val="accent5"/>
            </a:solidFill>
          </a:ln>
        </p:spPr>
        <p:txBody>
          <a:bodyPr bIns="1133849" anchor="b" anchorCtr="1"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-471266" y="-1244674"/>
            <a:ext cx="531368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/>
              <a:t>Pladsholder for </a:t>
            </a:r>
            <a:r>
              <a:rPr lang="da-DK" sz="1400" b="1" dirty="0" smtClean="0"/>
              <a:t>baggrundsbillede</a:t>
            </a:r>
            <a:r>
              <a:rPr lang="da-DK" sz="1200" b="1" dirty="0" smtClean="0"/>
              <a:t>: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Slet billede eller andet indhold. Nulstil dias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Klik på </a:t>
            </a:r>
            <a:r>
              <a:rPr lang="da-DK" sz="1200" dirty="0" smtClean="0">
                <a:solidFill>
                  <a:srgbClr val="C00000"/>
                </a:solidFill>
              </a:rPr>
              <a:t>det midterste </a:t>
            </a:r>
            <a:r>
              <a:rPr lang="da-DK" sz="1200" dirty="0" smtClean="0"/>
              <a:t>billede-ikon for at tilføje et billede.    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err="1" smtClean="0"/>
              <a:t>Højreklik</a:t>
            </a:r>
            <a:r>
              <a:rPr lang="da-DK" sz="1200" dirty="0" smtClean="0"/>
              <a:t> på rammen af baggrundsbilledet og vælg ”placer bagerst”. </a:t>
            </a:r>
          </a:p>
        </p:txBody>
      </p:sp>
      <p:sp>
        <p:nvSpPr>
          <p:cNvPr id="11" name="Tekstboks 10"/>
          <p:cNvSpPr txBox="1"/>
          <p:nvPr userDrawn="1"/>
        </p:nvSpPr>
        <p:spPr>
          <a:xfrm>
            <a:off x="-399338" y="5452070"/>
            <a:ext cx="565602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/>
              <a:t>Pladsholdere for </a:t>
            </a:r>
            <a:r>
              <a:rPr lang="da-DK" sz="1400" b="1" dirty="0" smtClean="0"/>
              <a:t>indholdsfelter</a:t>
            </a:r>
            <a:r>
              <a:rPr lang="da-DK" sz="1200" b="1" dirty="0" smtClean="0"/>
              <a:t>: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Slet billede eller andet indhold. Nulstil dias.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nulstil</a:t>
            </a:r>
            <a:r>
              <a:rPr lang="da-DK" sz="1200" baseline="0" dirty="0" smtClean="0"/>
              <a:t> dias og </a:t>
            </a:r>
            <a:r>
              <a:rPr lang="da-DK" sz="1200" baseline="0" dirty="0" err="1" smtClean="0"/>
              <a:t>h</a:t>
            </a:r>
            <a:r>
              <a:rPr lang="da-DK" sz="1200" dirty="0" err="1" smtClean="0"/>
              <a:t>øjreklik</a:t>
            </a:r>
            <a:r>
              <a:rPr lang="da-DK" sz="1200" dirty="0" smtClean="0"/>
              <a:t> på </a:t>
            </a:r>
            <a:r>
              <a:rPr lang="da-DK" sz="1200" dirty="0" err="1" smtClean="0"/>
              <a:t>på</a:t>
            </a:r>
            <a:r>
              <a:rPr lang="da-DK" sz="1200" dirty="0" smtClean="0"/>
              <a:t> rammen af baggrundsbilledet og vælg ”placer bagerst”. 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5364088" y="5318856"/>
            <a:ext cx="4339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>
                <a:solidFill>
                  <a:srgbClr val="C00000"/>
                </a:solidFill>
              </a:rPr>
              <a:t>Der kan placeres tekst,</a:t>
            </a:r>
            <a:r>
              <a:rPr lang="da-DK" sz="1200" baseline="0" dirty="0" smtClean="0">
                <a:solidFill>
                  <a:srgbClr val="C00000"/>
                </a:solidFill>
              </a:rPr>
              <a:t> grafer </a:t>
            </a:r>
            <a:r>
              <a:rPr lang="da-DK" sz="1200" baseline="0" dirty="0" err="1" smtClean="0">
                <a:solidFill>
                  <a:srgbClr val="C00000"/>
                </a:solidFill>
              </a:rPr>
              <a:t>oa</a:t>
            </a:r>
            <a:r>
              <a:rPr lang="da-DK" sz="1200" baseline="0" dirty="0" smtClean="0">
                <a:solidFill>
                  <a:srgbClr val="C00000"/>
                </a:solidFill>
              </a:rPr>
              <a:t>. over helsidebilledet i pladsholderne (indholdsfelterne). </a:t>
            </a:r>
            <a:r>
              <a:rPr lang="da-DK" sz="1200" baseline="0" dirty="0" err="1" smtClean="0">
                <a:solidFill>
                  <a:srgbClr val="C00000"/>
                </a:solidFill>
              </a:rPr>
              <a:t>Indholdstfelterne</a:t>
            </a:r>
            <a:r>
              <a:rPr lang="da-DK" sz="1200" baseline="0" dirty="0" smtClean="0">
                <a:solidFill>
                  <a:srgbClr val="C00000"/>
                </a:solidFill>
              </a:rPr>
              <a:t> kan evt. tildeles en transparent farve</a:t>
            </a:r>
            <a:endParaRPr lang="da-DK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64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5808"/>
            <a:ext cx="8048482" cy="534476"/>
          </a:xfrm>
        </p:spPr>
        <p:txBody>
          <a:bodyPr anchor="t"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5" name="Rektangel 4"/>
          <p:cNvSpPr/>
          <p:nvPr userDrawn="1"/>
        </p:nvSpPr>
        <p:spPr>
          <a:xfrm>
            <a:off x="-8799" y="-1135657"/>
            <a:ext cx="75184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aseline="0" dirty="0" smtClean="0"/>
              <a:t>Denne side indeholder kun overskrift.</a:t>
            </a:r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aseline="0" dirty="0" smtClean="0"/>
              <a:t>Fx til alternativt indhold efter eget valg hvor de andre skabeloner ikke kan bruges.</a:t>
            </a:r>
            <a:endParaRPr lang="da-DK" sz="1600" dirty="0" smtClean="0"/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 smtClean="0"/>
              <a:t>    </a:t>
            </a: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-5401" y="536826"/>
            <a:ext cx="9157852" cy="278157"/>
          </a:xfrm>
          <a:custGeom>
            <a:avLst/>
            <a:gdLst>
              <a:gd name="T0" fmla="*/ 0 w 2880"/>
              <a:gd name="T1" fmla="*/ 0 h 88"/>
              <a:gd name="T2" fmla="*/ 2748 w 2880"/>
              <a:gd name="T3" fmla="*/ 0 h 88"/>
              <a:gd name="T4" fmla="*/ 2880 w 2880"/>
              <a:gd name="T5" fmla="*/ 88 h 88"/>
              <a:gd name="connsiteX0" fmla="*/ 0 w 10003"/>
              <a:gd name="connsiteY0" fmla="*/ 0 h 10659"/>
              <a:gd name="connsiteX1" fmla="*/ 9542 w 10003"/>
              <a:gd name="connsiteY1" fmla="*/ 0 h 10659"/>
              <a:gd name="connsiteX2" fmla="*/ 10003 w 10003"/>
              <a:gd name="connsiteY2" fmla="*/ 10659 h 10659"/>
              <a:gd name="connsiteX0" fmla="*/ 0 w 10003"/>
              <a:gd name="connsiteY0" fmla="*/ 0 h 10659"/>
              <a:gd name="connsiteX1" fmla="*/ 9542 w 10003"/>
              <a:gd name="connsiteY1" fmla="*/ 0 h 10659"/>
              <a:gd name="connsiteX2" fmla="*/ 10003 w 10003"/>
              <a:gd name="connsiteY2" fmla="*/ 10659 h 10659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9"/>
              <a:gd name="connsiteY0" fmla="*/ 0 h 11311"/>
              <a:gd name="connsiteX1" fmla="*/ 9642 w 10009"/>
              <a:gd name="connsiteY1" fmla="*/ 0 h 11311"/>
              <a:gd name="connsiteX2" fmla="*/ 10009 w 10009"/>
              <a:gd name="connsiteY2" fmla="*/ 11311 h 11311"/>
              <a:gd name="connsiteX0" fmla="*/ 0 w 10007"/>
              <a:gd name="connsiteY0" fmla="*/ 0 h 11311"/>
              <a:gd name="connsiteX1" fmla="*/ 9642 w 10007"/>
              <a:gd name="connsiteY1" fmla="*/ 0 h 11311"/>
              <a:gd name="connsiteX2" fmla="*/ 10007 w 10007"/>
              <a:gd name="connsiteY2" fmla="*/ 11311 h 1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7" h="11311">
                <a:moveTo>
                  <a:pt x="0" y="0"/>
                </a:moveTo>
                <a:lnTo>
                  <a:pt x="9642" y="0"/>
                </a:lnTo>
                <a:cubicBezTo>
                  <a:pt x="9864" y="0"/>
                  <a:pt x="10004" y="7760"/>
                  <a:pt x="10007" y="11311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: Helsidefoto_ hvid test_3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835808"/>
            <a:ext cx="8048482" cy="534476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22" name="Pladsholder til indhold 2"/>
          <p:cNvSpPr>
            <a:spLocks noGrp="1"/>
          </p:cNvSpPr>
          <p:nvPr>
            <p:ph sz="quarter" idx="17"/>
          </p:nvPr>
        </p:nvSpPr>
        <p:spPr>
          <a:xfrm>
            <a:off x="539750" y="1555750"/>
            <a:ext cx="2519363" cy="3392488"/>
          </a:xfrm>
        </p:spPr>
        <p:txBody>
          <a:bodyPr/>
          <a:lstStyle>
            <a:lvl1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80975" algn="l"/>
              </a:tabLst>
              <a:defRPr>
                <a:solidFill>
                  <a:schemeClr val="bg1"/>
                </a:solidFill>
              </a:defRPr>
            </a:lvl1pPr>
            <a:lvl2pPr marL="446454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492858" indent="-1714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653562" indent="-1714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814266" indent="-1714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3" name="Pladsholder til indhold 2"/>
          <p:cNvSpPr>
            <a:spLocks noGrp="1"/>
          </p:cNvSpPr>
          <p:nvPr>
            <p:ph sz="quarter" idx="18"/>
          </p:nvPr>
        </p:nvSpPr>
        <p:spPr>
          <a:xfrm>
            <a:off x="3312418" y="1555750"/>
            <a:ext cx="2519363" cy="3392488"/>
          </a:xfrm>
        </p:spPr>
        <p:txBody>
          <a:bodyPr/>
          <a:lstStyle>
            <a:lvl1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5" name="Pladsholder til indhold 2"/>
          <p:cNvSpPr>
            <a:spLocks noGrp="1"/>
          </p:cNvSpPr>
          <p:nvPr>
            <p:ph sz="quarter" idx="19"/>
          </p:nvPr>
        </p:nvSpPr>
        <p:spPr>
          <a:xfrm>
            <a:off x="6085085" y="1555750"/>
            <a:ext cx="2519363" cy="3392488"/>
          </a:xfrm>
        </p:spPr>
        <p:txBody>
          <a:bodyPr/>
          <a:lstStyle>
            <a:lvl1pPr marL="180975" indent="-180975"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80975" algn="l"/>
              </a:tabLst>
              <a:defRPr>
                <a:solidFill>
                  <a:schemeClr val="bg1"/>
                </a:solidFill>
              </a:defRPr>
            </a:lvl1pPr>
            <a:lvl2pPr marL="321408" indent="-160704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482112" indent="-160704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642816" indent="-160704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803520" indent="-160704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-24450" y="536553"/>
            <a:ext cx="9177967" cy="4613704"/>
          </a:xfrm>
          <a:custGeom>
            <a:avLst/>
            <a:gdLst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423387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2424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84"/>
              <a:gd name="connsiteY0" fmla="*/ 0 h 4054650"/>
              <a:gd name="connsiteX1" fmla="*/ 8720613 w 9148784"/>
              <a:gd name="connsiteY1" fmla="*/ 0 h 4054650"/>
              <a:gd name="connsiteX2" fmla="*/ 9148762 w 9148784"/>
              <a:gd name="connsiteY2" fmla="*/ 304325 h 4054650"/>
              <a:gd name="connsiteX3" fmla="*/ 9144000 w 9148784"/>
              <a:gd name="connsiteY3" fmla="*/ 4054650 h 4054650"/>
              <a:gd name="connsiteX4" fmla="*/ 0 w 9148784"/>
              <a:gd name="connsiteY4" fmla="*/ 4054650 h 4054650"/>
              <a:gd name="connsiteX5" fmla="*/ 0 w 9148784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04325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54332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42426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863"/>
              <a:gd name="connsiteY0" fmla="*/ 0 h 4054650"/>
              <a:gd name="connsiteX1" fmla="*/ 8720613 w 9148863"/>
              <a:gd name="connsiteY1" fmla="*/ 0 h 4054650"/>
              <a:gd name="connsiteX2" fmla="*/ 9148762 w 9148863"/>
              <a:gd name="connsiteY2" fmla="*/ 342426 h 4054650"/>
              <a:gd name="connsiteX3" fmla="*/ 9144000 w 9148863"/>
              <a:gd name="connsiteY3" fmla="*/ 4054650 h 4054650"/>
              <a:gd name="connsiteX4" fmla="*/ 0 w 9148863"/>
              <a:gd name="connsiteY4" fmla="*/ 4054650 h 4054650"/>
              <a:gd name="connsiteX5" fmla="*/ 0 w 9148863"/>
              <a:gd name="connsiteY5" fmla="*/ 0 h 4054650"/>
              <a:gd name="connsiteX0" fmla="*/ 0 w 9148906"/>
              <a:gd name="connsiteY0" fmla="*/ 4564 h 4059214"/>
              <a:gd name="connsiteX1" fmla="*/ 8771389 w 9148906"/>
              <a:gd name="connsiteY1" fmla="*/ 0 h 4059214"/>
              <a:gd name="connsiteX2" fmla="*/ 9148762 w 9148906"/>
              <a:gd name="connsiteY2" fmla="*/ 346990 h 4059214"/>
              <a:gd name="connsiteX3" fmla="*/ 9144000 w 9148906"/>
              <a:gd name="connsiteY3" fmla="*/ 4059214 h 4059214"/>
              <a:gd name="connsiteX4" fmla="*/ 0 w 9148906"/>
              <a:gd name="connsiteY4" fmla="*/ 4059214 h 4059214"/>
              <a:gd name="connsiteX5" fmla="*/ 0 w 9148906"/>
              <a:gd name="connsiteY5" fmla="*/ 4564 h 4059214"/>
              <a:gd name="connsiteX0" fmla="*/ 0 w 9149007"/>
              <a:gd name="connsiteY0" fmla="*/ 4564 h 4059214"/>
              <a:gd name="connsiteX1" fmla="*/ 8821160 w 9149007"/>
              <a:gd name="connsiteY1" fmla="*/ 0 h 4059214"/>
              <a:gd name="connsiteX2" fmla="*/ 9148762 w 9149007"/>
              <a:gd name="connsiteY2" fmla="*/ 346990 h 4059214"/>
              <a:gd name="connsiteX3" fmla="*/ 9144000 w 9149007"/>
              <a:gd name="connsiteY3" fmla="*/ 4059214 h 4059214"/>
              <a:gd name="connsiteX4" fmla="*/ 0 w 9149007"/>
              <a:gd name="connsiteY4" fmla="*/ 4059214 h 4059214"/>
              <a:gd name="connsiteX5" fmla="*/ 0 w 9149007"/>
              <a:gd name="connsiteY5" fmla="*/ 4564 h 4059214"/>
              <a:gd name="connsiteX0" fmla="*/ 0 w 9148887"/>
              <a:gd name="connsiteY0" fmla="*/ 4564 h 4059214"/>
              <a:gd name="connsiteX1" fmla="*/ 8821160 w 9148887"/>
              <a:gd name="connsiteY1" fmla="*/ 0 h 4059214"/>
              <a:gd name="connsiteX2" fmla="*/ 9148762 w 9148887"/>
              <a:gd name="connsiteY2" fmla="*/ 346990 h 4059214"/>
              <a:gd name="connsiteX3" fmla="*/ 9144000 w 9148887"/>
              <a:gd name="connsiteY3" fmla="*/ 4059214 h 4059214"/>
              <a:gd name="connsiteX4" fmla="*/ 0 w 9148887"/>
              <a:gd name="connsiteY4" fmla="*/ 4059214 h 4059214"/>
              <a:gd name="connsiteX5" fmla="*/ 0 w 9148887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4059214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63039 w 9167801"/>
              <a:gd name="connsiteY3" fmla="*/ 5786650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67801"/>
              <a:gd name="connsiteY0" fmla="*/ 4564 h 5810642"/>
              <a:gd name="connsiteX1" fmla="*/ 8840199 w 9167801"/>
              <a:gd name="connsiteY1" fmla="*/ 0 h 5810642"/>
              <a:gd name="connsiteX2" fmla="*/ 9167801 w 9167801"/>
              <a:gd name="connsiteY2" fmla="*/ 346990 h 5810642"/>
              <a:gd name="connsiteX3" fmla="*/ 9153519 w 9167801"/>
              <a:gd name="connsiteY3" fmla="*/ 5810642 h 5810642"/>
              <a:gd name="connsiteX4" fmla="*/ 0 w 9167801"/>
              <a:gd name="connsiteY4" fmla="*/ 5810642 h 5810642"/>
              <a:gd name="connsiteX5" fmla="*/ 19039 w 9167801"/>
              <a:gd name="connsiteY5" fmla="*/ 4564 h 5810642"/>
              <a:gd name="connsiteX0" fmla="*/ 19039 w 9172625"/>
              <a:gd name="connsiteY0" fmla="*/ 4564 h 5810642"/>
              <a:gd name="connsiteX1" fmla="*/ 8840199 w 9172625"/>
              <a:gd name="connsiteY1" fmla="*/ 0 h 5810642"/>
              <a:gd name="connsiteX2" fmla="*/ 9167801 w 9172625"/>
              <a:gd name="connsiteY2" fmla="*/ 346990 h 5810642"/>
              <a:gd name="connsiteX3" fmla="*/ 9172557 w 9172625"/>
              <a:gd name="connsiteY3" fmla="*/ 5810642 h 5810642"/>
              <a:gd name="connsiteX4" fmla="*/ 0 w 9172625"/>
              <a:gd name="connsiteY4" fmla="*/ 5810642 h 5810642"/>
              <a:gd name="connsiteX5" fmla="*/ 19039 w 9172625"/>
              <a:gd name="connsiteY5" fmla="*/ 4564 h 581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2625" h="5810642">
                <a:moveTo>
                  <a:pt x="19039" y="4564"/>
                </a:moveTo>
                <a:lnTo>
                  <a:pt x="8840199" y="0"/>
                </a:lnTo>
                <a:cubicBezTo>
                  <a:pt x="9041878" y="2850"/>
                  <a:pt x="9168039" y="231754"/>
                  <a:pt x="9167801" y="346990"/>
                </a:cubicBezTo>
                <a:cubicBezTo>
                  <a:pt x="9167007" y="1576461"/>
                  <a:pt x="9173351" y="4581171"/>
                  <a:pt x="9172557" y="5810642"/>
                </a:cubicBezTo>
                <a:lnTo>
                  <a:pt x="0" y="5810642"/>
                </a:lnTo>
                <a:cubicBezTo>
                  <a:pt x="6346" y="3875283"/>
                  <a:pt x="12693" y="1939923"/>
                  <a:pt x="19039" y="4564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 w="19050">
            <a:solidFill>
              <a:schemeClr val="accent5"/>
            </a:solidFill>
          </a:ln>
        </p:spPr>
        <p:txBody>
          <a:bodyPr bIns="1133849" anchor="b" anchorCtr="1"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4993780" y="-567566"/>
            <a:ext cx="49081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aseline="0" dirty="0" smtClean="0"/>
              <a:t>Fravælg </a:t>
            </a:r>
            <a:r>
              <a:rPr lang="da-DK" sz="1200" baseline="0" dirty="0" err="1" smtClean="0"/>
              <a:t>bullit</a:t>
            </a:r>
            <a:r>
              <a:rPr lang="da-DK" sz="1200" baseline="0" dirty="0" smtClean="0"/>
              <a:t> i teksten, hvis det ikke er relevant.</a:t>
            </a:r>
            <a:r>
              <a:rPr lang="da-DK" sz="1200" dirty="0" smtClean="0"/>
              <a:t>    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4769842" y="-1532706"/>
            <a:ext cx="514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>
                <a:solidFill>
                  <a:srgbClr val="C00000"/>
                </a:solidFill>
              </a:rPr>
              <a:t>Denne</a:t>
            </a:r>
            <a:r>
              <a:rPr lang="da-DK" sz="1200" baseline="0" dirty="0" smtClean="0">
                <a:solidFill>
                  <a:srgbClr val="C00000"/>
                </a:solidFill>
              </a:rPr>
              <a:t> skabelon har tre indholdsfelter med hvid</a:t>
            </a:r>
            <a:r>
              <a:rPr lang="da-DK" sz="1200" dirty="0" smtClean="0">
                <a:solidFill>
                  <a:srgbClr val="C00000"/>
                </a:solidFill>
              </a:rPr>
              <a:t> tekst ovenpå</a:t>
            </a:r>
            <a:r>
              <a:rPr lang="da-DK" sz="1200" b="1" dirty="0" smtClean="0">
                <a:solidFill>
                  <a:srgbClr val="C00000"/>
                </a:solidFill>
              </a:rPr>
              <a:t> helsidefoto</a:t>
            </a:r>
            <a:r>
              <a:rPr lang="da-DK" sz="1200" dirty="0" smtClean="0">
                <a:solidFill>
                  <a:srgbClr val="C00000"/>
                </a:solidFill>
              </a:rPr>
              <a:t>. Så vælg et mørkt og roligt helsidebillede.</a:t>
            </a:r>
          </a:p>
        </p:txBody>
      </p:sp>
      <p:sp>
        <p:nvSpPr>
          <p:cNvPr id="11" name="Tekstboks 10"/>
          <p:cNvSpPr txBox="1"/>
          <p:nvPr userDrawn="1"/>
        </p:nvSpPr>
        <p:spPr>
          <a:xfrm>
            <a:off x="-471266" y="-1232817"/>
            <a:ext cx="531368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/>
              <a:t>Pladsholder for </a:t>
            </a:r>
            <a:r>
              <a:rPr lang="da-DK" sz="1400" b="1" dirty="0" smtClean="0"/>
              <a:t>baggrundsbillede</a:t>
            </a:r>
            <a:r>
              <a:rPr lang="da-DK" sz="1200" b="1" dirty="0" smtClean="0"/>
              <a:t>: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Slet billede eller andet indhold. Nulstil dias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Klik på </a:t>
            </a:r>
            <a:r>
              <a:rPr lang="da-DK" sz="1200" dirty="0" smtClean="0">
                <a:solidFill>
                  <a:srgbClr val="C00000"/>
                </a:solidFill>
              </a:rPr>
              <a:t>det midterste </a:t>
            </a:r>
            <a:r>
              <a:rPr lang="da-DK" sz="1200" dirty="0" smtClean="0"/>
              <a:t>billede-ikon for at tilføje et billede.    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err="1" smtClean="0"/>
              <a:t>Højreklik</a:t>
            </a:r>
            <a:r>
              <a:rPr lang="da-DK" sz="1200" dirty="0" smtClean="0"/>
              <a:t> på rammen af baggrundsbilledet og vælg ”placer bagerst”. </a:t>
            </a:r>
          </a:p>
        </p:txBody>
      </p:sp>
      <p:sp>
        <p:nvSpPr>
          <p:cNvPr id="12" name="Tekstboks 11"/>
          <p:cNvSpPr txBox="1"/>
          <p:nvPr userDrawn="1"/>
        </p:nvSpPr>
        <p:spPr>
          <a:xfrm>
            <a:off x="-399338" y="5463927"/>
            <a:ext cx="565602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 smtClean="0"/>
              <a:t>Pladsholdere for </a:t>
            </a:r>
            <a:r>
              <a:rPr lang="da-DK" sz="1400" b="1" dirty="0" smtClean="0"/>
              <a:t>indholdsfelter</a:t>
            </a:r>
            <a:r>
              <a:rPr lang="da-DK" sz="1200" b="1" dirty="0" smtClean="0"/>
              <a:t>: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Slet billede eller andet indhold. Nulstil dias.</a:t>
            </a:r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sz="1200" dirty="0" smtClean="0"/>
              <a:t>nulstil</a:t>
            </a:r>
            <a:r>
              <a:rPr lang="da-DK" sz="1200" baseline="0" dirty="0" smtClean="0"/>
              <a:t> dias og </a:t>
            </a:r>
            <a:r>
              <a:rPr lang="da-DK" sz="1200" baseline="0" dirty="0" err="1" smtClean="0"/>
              <a:t>h</a:t>
            </a:r>
            <a:r>
              <a:rPr lang="da-DK" sz="1200" dirty="0" err="1" smtClean="0"/>
              <a:t>øjreklik</a:t>
            </a:r>
            <a:r>
              <a:rPr lang="da-DK" sz="1200" dirty="0" smtClean="0"/>
              <a:t> på </a:t>
            </a:r>
            <a:r>
              <a:rPr lang="da-DK" sz="1200" dirty="0" err="1" smtClean="0"/>
              <a:t>på</a:t>
            </a:r>
            <a:r>
              <a:rPr lang="da-DK" sz="1200" dirty="0" smtClean="0"/>
              <a:t> rammen af baggrundsbilledet og vælg ”placer bagerst”.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5364088" y="5330713"/>
            <a:ext cx="4339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>
                <a:solidFill>
                  <a:srgbClr val="C00000"/>
                </a:solidFill>
              </a:rPr>
              <a:t>Der kan placeres tekst,</a:t>
            </a:r>
            <a:r>
              <a:rPr lang="da-DK" sz="1200" baseline="0" dirty="0" smtClean="0">
                <a:solidFill>
                  <a:srgbClr val="C00000"/>
                </a:solidFill>
              </a:rPr>
              <a:t> grafer </a:t>
            </a:r>
            <a:r>
              <a:rPr lang="da-DK" sz="1200" baseline="0" dirty="0" err="1" smtClean="0">
                <a:solidFill>
                  <a:srgbClr val="C00000"/>
                </a:solidFill>
              </a:rPr>
              <a:t>oa</a:t>
            </a:r>
            <a:r>
              <a:rPr lang="da-DK" sz="1200" baseline="0" dirty="0" smtClean="0">
                <a:solidFill>
                  <a:srgbClr val="C00000"/>
                </a:solidFill>
              </a:rPr>
              <a:t>. over helsidebilledet i pladsholderne (indholdsfelterne). </a:t>
            </a:r>
            <a:r>
              <a:rPr lang="da-DK" sz="1200" baseline="0" dirty="0" err="1" smtClean="0">
                <a:solidFill>
                  <a:srgbClr val="C00000"/>
                </a:solidFill>
              </a:rPr>
              <a:t>Indholdstfelterne</a:t>
            </a:r>
            <a:r>
              <a:rPr lang="da-DK" sz="1200" baseline="0" dirty="0" smtClean="0">
                <a:solidFill>
                  <a:srgbClr val="C00000"/>
                </a:solidFill>
              </a:rPr>
              <a:t> kan evt. tildeles en transparent farve</a:t>
            </a:r>
            <a:endParaRPr lang="da-DK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4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283" y="0"/>
            <a:ext cx="914528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7" tIns="40813" rIns="81627" bIns="40813" rtlCol="0" anchor="ctr"/>
          <a:lstStyle/>
          <a:p>
            <a:pPr algn="l"/>
            <a:endParaRPr lang="da-DK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921900"/>
            <a:ext cx="8048482" cy="445476"/>
          </a:xfrm>
        </p:spPr>
        <p:txBody>
          <a:bodyPr lIns="0" tIns="0" rIns="0" bIns="0" anchor="t" anchorCtr="0">
            <a:noAutofit/>
          </a:bodyPr>
          <a:lstStyle>
            <a:lvl1pPr>
              <a:defRPr sz="2400" cap="none" baseline="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8225" y="-8619"/>
            <a:ext cx="1565150" cy="117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bmkFldInsertPlaceAndDate"/>
          <p:cNvSpPr/>
          <p:nvPr userDrawn="1"/>
        </p:nvSpPr>
        <p:spPr>
          <a:xfrm>
            <a:off x="539552" y="4443015"/>
            <a:ext cx="7414987" cy="234481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lvl="0"/>
            <a:endParaRPr lang="da-DK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-5400" y="536553"/>
            <a:ext cx="9154090" cy="3223054"/>
          </a:xfrm>
          <a:custGeom>
            <a:avLst/>
            <a:gdLst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423387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2424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84"/>
              <a:gd name="connsiteY0" fmla="*/ 0 h 4054650"/>
              <a:gd name="connsiteX1" fmla="*/ 8720613 w 9148784"/>
              <a:gd name="connsiteY1" fmla="*/ 0 h 4054650"/>
              <a:gd name="connsiteX2" fmla="*/ 9148762 w 9148784"/>
              <a:gd name="connsiteY2" fmla="*/ 304325 h 4054650"/>
              <a:gd name="connsiteX3" fmla="*/ 9144000 w 9148784"/>
              <a:gd name="connsiteY3" fmla="*/ 4054650 h 4054650"/>
              <a:gd name="connsiteX4" fmla="*/ 0 w 9148784"/>
              <a:gd name="connsiteY4" fmla="*/ 4054650 h 4054650"/>
              <a:gd name="connsiteX5" fmla="*/ 0 w 9148784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04325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54332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42426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863"/>
              <a:gd name="connsiteY0" fmla="*/ 0 h 4054650"/>
              <a:gd name="connsiteX1" fmla="*/ 8720613 w 9148863"/>
              <a:gd name="connsiteY1" fmla="*/ 0 h 4054650"/>
              <a:gd name="connsiteX2" fmla="*/ 9148762 w 9148863"/>
              <a:gd name="connsiteY2" fmla="*/ 342426 h 4054650"/>
              <a:gd name="connsiteX3" fmla="*/ 9144000 w 9148863"/>
              <a:gd name="connsiteY3" fmla="*/ 4054650 h 4054650"/>
              <a:gd name="connsiteX4" fmla="*/ 0 w 9148863"/>
              <a:gd name="connsiteY4" fmla="*/ 4054650 h 4054650"/>
              <a:gd name="connsiteX5" fmla="*/ 0 w 9148863"/>
              <a:gd name="connsiteY5" fmla="*/ 0 h 4054650"/>
              <a:gd name="connsiteX0" fmla="*/ 0 w 9148906"/>
              <a:gd name="connsiteY0" fmla="*/ 4564 h 4059214"/>
              <a:gd name="connsiteX1" fmla="*/ 8771389 w 9148906"/>
              <a:gd name="connsiteY1" fmla="*/ 0 h 4059214"/>
              <a:gd name="connsiteX2" fmla="*/ 9148762 w 9148906"/>
              <a:gd name="connsiteY2" fmla="*/ 346990 h 4059214"/>
              <a:gd name="connsiteX3" fmla="*/ 9144000 w 9148906"/>
              <a:gd name="connsiteY3" fmla="*/ 4059214 h 4059214"/>
              <a:gd name="connsiteX4" fmla="*/ 0 w 9148906"/>
              <a:gd name="connsiteY4" fmla="*/ 4059214 h 4059214"/>
              <a:gd name="connsiteX5" fmla="*/ 0 w 9148906"/>
              <a:gd name="connsiteY5" fmla="*/ 4564 h 4059214"/>
              <a:gd name="connsiteX0" fmla="*/ 0 w 9149007"/>
              <a:gd name="connsiteY0" fmla="*/ 4564 h 4059214"/>
              <a:gd name="connsiteX1" fmla="*/ 8821160 w 9149007"/>
              <a:gd name="connsiteY1" fmla="*/ 0 h 4059214"/>
              <a:gd name="connsiteX2" fmla="*/ 9148762 w 9149007"/>
              <a:gd name="connsiteY2" fmla="*/ 346990 h 4059214"/>
              <a:gd name="connsiteX3" fmla="*/ 9144000 w 9149007"/>
              <a:gd name="connsiteY3" fmla="*/ 4059214 h 4059214"/>
              <a:gd name="connsiteX4" fmla="*/ 0 w 9149007"/>
              <a:gd name="connsiteY4" fmla="*/ 4059214 h 4059214"/>
              <a:gd name="connsiteX5" fmla="*/ 0 w 9149007"/>
              <a:gd name="connsiteY5" fmla="*/ 4564 h 4059214"/>
              <a:gd name="connsiteX0" fmla="*/ 0 w 9148887"/>
              <a:gd name="connsiteY0" fmla="*/ 4564 h 4059214"/>
              <a:gd name="connsiteX1" fmla="*/ 8821160 w 9148887"/>
              <a:gd name="connsiteY1" fmla="*/ 0 h 4059214"/>
              <a:gd name="connsiteX2" fmla="*/ 9148762 w 9148887"/>
              <a:gd name="connsiteY2" fmla="*/ 346990 h 4059214"/>
              <a:gd name="connsiteX3" fmla="*/ 9144000 w 9148887"/>
              <a:gd name="connsiteY3" fmla="*/ 4059214 h 4059214"/>
              <a:gd name="connsiteX4" fmla="*/ 0 w 9148887"/>
              <a:gd name="connsiteY4" fmla="*/ 4059214 h 4059214"/>
              <a:gd name="connsiteX5" fmla="*/ 0 w 9148887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8762" h="4059214">
                <a:moveTo>
                  <a:pt x="0" y="4564"/>
                </a:moveTo>
                <a:lnTo>
                  <a:pt x="8821160" y="0"/>
                </a:lnTo>
                <a:cubicBezTo>
                  <a:pt x="9022839" y="2850"/>
                  <a:pt x="9149000" y="231754"/>
                  <a:pt x="9148762" y="346990"/>
                </a:cubicBezTo>
                <a:cubicBezTo>
                  <a:pt x="9147968" y="1576461"/>
                  <a:pt x="9144794" y="2829743"/>
                  <a:pt x="9144000" y="4059214"/>
                </a:cubicBezTo>
                <a:lnTo>
                  <a:pt x="0" y="4059214"/>
                </a:lnTo>
                <a:lnTo>
                  <a:pt x="0" y="4564"/>
                </a:lnTo>
                <a:close/>
              </a:path>
            </a:pathLst>
          </a:custGeom>
          <a:solidFill>
            <a:schemeClr val="accent5">
              <a:alpha val="45098"/>
            </a:schemeClr>
          </a:solidFill>
          <a:ln w="19050">
            <a:solidFill>
              <a:schemeClr val="accent5"/>
            </a:solidFill>
          </a:ln>
        </p:spPr>
        <p:txBody>
          <a:bodyPr bIns="1133849" anchor="b" anchorCtr="1"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12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921900"/>
            <a:ext cx="8048482" cy="1026338"/>
          </a:xfrm>
        </p:spPr>
        <p:txBody>
          <a:bodyPr lIns="0" tIns="0" rIns="0" bIns="0" anchor="t" anchorCtr="0">
            <a:noAutofit/>
          </a:bodyPr>
          <a:lstStyle>
            <a:lvl1pPr>
              <a:defRPr sz="2400" cap="none" normalizeH="0" baseline="0">
                <a:latin typeface="+mj-lt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-9500" y="-884634"/>
            <a:ext cx="692383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Slet billede (hvis der er et). Klik på ikonet for at tilføje et billede.   </a:t>
            </a:r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400" dirty="0" smtClean="0"/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Nulstil dias hvis der er problemer .  </a:t>
            </a:r>
          </a:p>
        </p:txBody>
      </p:sp>
      <p:sp>
        <p:nvSpPr>
          <p:cNvPr id="3" name="Rektangel 2"/>
          <p:cNvSpPr/>
          <p:nvPr userDrawn="1"/>
        </p:nvSpPr>
        <p:spPr>
          <a:xfrm>
            <a:off x="0" y="5308054"/>
            <a:ext cx="9324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da-DK" sz="1200" b="1" dirty="0" smtClean="0"/>
              <a:t>For at justere billedet: </a:t>
            </a:r>
          </a:p>
          <a:p>
            <a:pPr marL="228600" marR="0" indent="-22860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dirty="0" smtClean="0"/>
              <a:t>Klik på billedet</a:t>
            </a:r>
          </a:p>
          <a:p>
            <a:pPr marL="228600" marR="0" indent="-22860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dirty="0" smtClean="0"/>
              <a:t>Vælg ”billedværktøjer”</a:t>
            </a:r>
          </a:p>
          <a:p>
            <a:pPr marL="228600" marR="0" indent="-22860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dirty="0" smtClean="0"/>
              <a:t>Brug</a:t>
            </a:r>
            <a:r>
              <a:rPr lang="da-DK" sz="1200" baseline="0" dirty="0" smtClean="0"/>
              <a:t> beskæringsværktøjet til at flytte og/eller forstørre billedet – </a:t>
            </a:r>
            <a:r>
              <a:rPr lang="da-DK" sz="1200" b="1" baseline="0" dirty="0" smtClean="0"/>
              <a:t>pas på med at hive i selve billedrammen </a:t>
            </a:r>
            <a:r>
              <a:rPr lang="da-DK" sz="1200" baseline="0" dirty="0" smtClean="0"/>
              <a:t>(= billedpladsholderen)</a:t>
            </a:r>
            <a:endParaRPr lang="da-DK" sz="1200" dirty="0" smtClean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-5400" y="536553"/>
            <a:ext cx="9154090" cy="3223054"/>
          </a:xfrm>
          <a:custGeom>
            <a:avLst/>
            <a:gdLst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423387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2424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84"/>
              <a:gd name="connsiteY0" fmla="*/ 0 h 4054650"/>
              <a:gd name="connsiteX1" fmla="*/ 8720613 w 9148784"/>
              <a:gd name="connsiteY1" fmla="*/ 0 h 4054650"/>
              <a:gd name="connsiteX2" fmla="*/ 9148762 w 9148784"/>
              <a:gd name="connsiteY2" fmla="*/ 304325 h 4054650"/>
              <a:gd name="connsiteX3" fmla="*/ 9144000 w 9148784"/>
              <a:gd name="connsiteY3" fmla="*/ 4054650 h 4054650"/>
              <a:gd name="connsiteX4" fmla="*/ 0 w 9148784"/>
              <a:gd name="connsiteY4" fmla="*/ 4054650 h 4054650"/>
              <a:gd name="connsiteX5" fmla="*/ 0 w 9148784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04325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54332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42426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863"/>
              <a:gd name="connsiteY0" fmla="*/ 0 h 4054650"/>
              <a:gd name="connsiteX1" fmla="*/ 8720613 w 9148863"/>
              <a:gd name="connsiteY1" fmla="*/ 0 h 4054650"/>
              <a:gd name="connsiteX2" fmla="*/ 9148762 w 9148863"/>
              <a:gd name="connsiteY2" fmla="*/ 342426 h 4054650"/>
              <a:gd name="connsiteX3" fmla="*/ 9144000 w 9148863"/>
              <a:gd name="connsiteY3" fmla="*/ 4054650 h 4054650"/>
              <a:gd name="connsiteX4" fmla="*/ 0 w 9148863"/>
              <a:gd name="connsiteY4" fmla="*/ 4054650 h 4054650"/>
              <a:gd name="connsiteX5" fmla="*/ 0 w 9148863"/>
              <a:gd name="connsiteY5" fmla="*/ 0 h 4054650"/>
              <a:gd name="connsiteX0" fmla="*/ 0 w 9148906"/>
              <a:gd name="connsiteY0" fmla="*/ 4564 h 4059214"/>
              <a:gd name="connsiteX1" fmla="*/ 8771389 w 9148906"/>
              <a:gd name="connsiteY1" fmla="*/ 0 h 4059214"/>
              <a:gd name="connsiteX2" fmla="*/ 9148762 w 9148906"/>
              <a:gd name="connsiteY2" fmla="*/ 346990 h 4059214"/>
              <a:gd name="connsiteX3" fmla="*/ 9144000 w 9148906"/>
              <a:gd name="connsiteY3" fmla="*/ 4059214 h 4059214"/>
              <a:gd name="connsiteX4" fmla="*/ 0 w 9148906"/>
              <a:gd name="connsiteY4" fmla="*/ 4059214 h 4059214"/>
              <a:gd name="connsiteX5" fmla="*/ 0 w 9148906"/>
              <a:gd name="connsiteY5" fmla="*/ 4564 h 4059214"/>
              <a:gd name="connsiteX0" fmla="*/ 0 w 9149007"/>
              <a:gd name="connsiteY0" fmla="*/ 4564 h 4059214"/>
              <a:gd name="connsiteX1" fmla="*/ 8821160 w 9149007"/>
              <a:gd name="connsiteY1" fmla="*/ 0 h 4059214"/>
              <a:gd name="connsiteX2" fmla="*/ 9148762 w 9149007"/>
              <a:gd name="connsiteY2" fmla="*/ 346990 h 4059214"/>
              <a:gd name="connsiteX3" fmla="*/ 9144000 w 9149007"/>
              <a:gd name="connsiteY3" fmla="*/ 4059214 h 4059214"/>
              <a:gd name="connsiteX4" fmla="*/ 0 w 9149007"/>
              <a:gd name="connsiteY4" fmla="*/ 4059214 h 4059214"/>
              <a:gd name="connsiteX5" fmla="*/ 0 w 9149007"/>
              <a:gd name="connsiteY5" fmla="*/ 4564 h 4059214"/>
              <a:gd name="connsiteX0" fmla="*/ 0 w 9148887"/>
              <a:gd name="connsiteY0" fmla="*/ 4564 h 4059214"/>
              <a:gd name="connsiteX1" fmla="*/ 8821160 w 9148887"/>
              <a:gd name="connsiteY1" fmla="*/ 0 h 4059214"/>
              <a:gd name="connsiteX2" fmla="*/ 9148762 w 9148887"/>
              <a:gd name="connsiteY2" fmla="*/ 346990 h 4059214"/>
              <a:gd name="connsiteX3" fmla="*/ 9144000 w 9148887"/>
              <a:gd name="connsiteY3" fmla="*/ 4059214 h 4059214"/>
              <a:gd name="connsiteX4" fmla="*/ 0 w 9148887"/>
              <a:gd name="connsiteY4" fmla="*/ 4059214 h 4059214"/>
              <a:gd name="connsiteX5" fmla="*/ 0 w 9148887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8762" h="4059214">
                <a:moveTo>
                  <a:pt x="0" y="4564"/>
                </a:moveTo>
                <a:lnTo>
                  <a:pt x="8821160" y="0"/>
                </a:lnTo>
                <a:cubicBezTo>
                  <a:pt x="9022839" y="2850"/>
                  <a:pt x="9149000" y="231754"/>
                  <a:pt x="9148762" y="346990"/>
                </a:cubicBezTo>
                <a:cubicBezTo>
                  <a:pt x="9147968" y="1576461"/>
                  <a:pt x="9144794" y="2829743"/>
                  <a:pt x="9144000" y="4059214"/>
                </a:cubicBezTo>
                <a:lnTo>
                  <a:pt x="0" y="4059214"/>
                </a:lnTo>
                <a:lnTo>
                  <a:pt x="0" y="4564"/>
                </a:lnTo>
                <a:close/>
              </a:path>
            </a:pathLst>
          </a:custGeom>
          <a:solidFill>
            <a:schemeClr val="bg1">
              <a:alpha val="45098"/>
            </a:schemeClr>
          </a:solidFill>
          <a:ln w="19050">
            <a:solidFill>
              <a:schemeClr val="accent5"/>
            </a:solidFill>
          </a:ln>
        </p:spPr>
        <p:txBody>
          <a:bodyPr bIns="1133849" anchor="b" anchorCtr="1"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 foto og b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mkFldInsertPlaceAndDate"/>
          <p:cNvSpPr/>
          <p:nvPr userDrawn="1"/>
        </p:nvSpPr>
        <p:spPr>
          <a:xfrm>
            <a:off x="539552" y="4443015"/>
            <a:ext cx="7414987" cy="234481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lvl="0"/>
            <a:endParaRPr lang="da-DK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921900"/>
            <a:ext cx="8048482" cy="445476"/>
          </a:xfrm>
        </p:spPr>
        <p:txBody>
          <a:bodyPr lIns="0" tIns="0" rIns="0" bIns="0" anchor="t" anchorCtr="0">
            <a:noAutofit/>
          </a:bodyPr>
          <a:lstStyle>
            <a:lvl1pPr>
              <a:defRPr sz="2400" cap="none" baseline="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-5400" y="536553"/>
            <a:ext cx="9154090" cy="3223054"/>
          </a:xfrm>
          <a:custGeom>
            <a:avLst/>
            <a:gdLst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423387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2424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84"/>
              <a:gd name="connsiteY0" fmla="*/ 0 h 4054650"/>
              <a:gd name="connsiteX1" fmla="*/ 8720613 w 9148784"/>
              <a:gd name="connsiteY1" fmla="*/ 0 h 4054650"/>
              <a:gd name="connsiteX2" fmla="*/ 9148762 w 9148784"/>
              <a:gd name="connsiteY2" fmla="*/ 304325 h 4054650"/>
              <a:gd name="connsiteX3" fmla="*/ 9144000 w 9148784"/>
              <a:gd name="connsiteY3" fmla="*/ 4054650 h 4054650"/>
              <a:gd name="connsiteX4" fmla="*/ 0 w 9148784"/>
              <a:gd name="connsiteY4" fmla="*/ 4054650 h 4054650"/>
              <a:gd name="connsiteX5" fmla="*/ 0 w 9148784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04325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54332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42426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863"/>
              <a:gd name="connsiteY0" fmla="*/ 0 h 4054650"/>
              <a:gd name="connsiteX1" fmla="*/ 8720613 w 9148863"/>
              <a:gd name="connsiteY1" fmla="*/ 0 h 4054650"/>
              <a:gd name="connsiteX2" fmla="*/ 9148762 w 9148863"/>
              <a:gd name="connsiteY2" fmla="*/ 342426 h 4054650"/>
              <a:gd name="connsiteX3" fmla="*/ 9144000 w 9148863"/>
              <a:gd name="connsiteY3" fmla="*/ 4054650 h 4054650"/>
              <a:gd name="connsiteX4" fmla="*/ 0 w 9148863"/>
              <a:gd name="connsiteY4" fmla="*/ 4054650 h 4054650"/>
              <a:gd name="connsiteX5" fmla="*/ 0 w 9148863"/>
              <a:gd name="connsiteY5" fmla="*/ 0 h 4054650"/>
              <a:gd name="connsiteX0" fmla="*/ 0 w 9148906"/>
              <a:gd name="connsiteY0" fmla="*/ 4564 h 4059214"/>
              <a:gd name="connsiteX1" fmla="*/ 8771389 w 9148906"/>
              <a:gd name="connsiteY1" fmla="*/ 0 h 4059214"/>
              <a:gd name="connsiteX2" fmla="*/ 9148762 w 9148906"/>
              <a:gd name="connsiteY2" fmla="*/ 346990 h 4059214"/>
              <a:gd name="connsiteX3" fmla="*/ 9144000 w 9148906"/>
              <a:gd name="connsiteY3" fmla="*/ 4059214 h 4059214"/>
              <a:gd name="connsiteX4" fmla="*/ 0 w 9148906"/>
              <a:gd name="connsiteY4" fmla="*/ 4059214 h 4059214"/>
              <a:gd name="connsiteX5" fmla="*/ 0 w 9148906"/>
              <a:gd name="connsiteY5" fmla="*/ 4564 h 4059214"/>
              <a:gd name="connsiteX0" fmla="*/ 0 w 9149007"/>
              <a:gd name="connsiteY0" fmla="*/ 4564 h 4059214"/>
              <a:gd name="connsiteX1" fmla="*/ 8821160 w 9149007"/>
              <a:gd name="connsiteY1" fmla="*/ 0 h 4059214"/>
              <a:gd name="connsiteX2" fmla="*/ 9148762 w 9149007"/>
              <a:gd name="connsiteY2" fmla="*/ 346990 h 4059214"/>
              <a:gd name="connsiteX3" fmla="*/ 9144000 w 9149007"/>
              <a:gd name="connsiteY3" fmla="*/ 4059214 h 4059214"/>
              <a:gd name="connsiteX4" fmla="*/ 0 w 9149007"/>
              <a:gd name="connsiteY4" fmla="*/ 4059214 h 4059214"/>
              <a:gd name="connsiteX5" fmla="*/ 0 w 9149007"/>
              <a:gd name="connsiteY5" fmla="*/ 4564 h 4059214"/>
              <a:gd name="connsiteX0" fmla="*/ 0 w 9148887"/>
              <a:gd name="connsiteY0" fmla="*/ 4564 h 4059214"/>
              <a:gd name="connsiteX1" fmla="*/ 8821160 w 9148887"/>
              <a:gd name="connsiteY1" fmla="*/ 0 h 4059214"/>
              <a:gd name="connsiteX2" fmla="*/ 9148762 w 9148887"/>
              <a:gd name="connsiteY2" fmla="*/ 346990 h 4059214"/>
              <a:gd name="connsiteX3" fmla="*/ 9144000 w 9148887"/>
              <a:gd name="connsiteY3" fmla="*/ 4059214 h 4059214"/>
              <a:gd name="connsiteX4" fmla="*/ 0 w 9148887"/>
              <a:gd name="connsiteY4" fmla="*/ 4059214 h 4059214"/>
              <a:gd name="connsiteX5" fmla="*/ 0 w 9148887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8762" h="4059214">
                <a:moveTo>
                  <a:pt x="0" y="4564"/>
                </a:moveTo>
                <a:lnTo>
                  <a:pt x="8821160" y="0"/>
                </a:lnTo>
                <a:cubicBezTo>
                  <a:pt x="9022839" y="2850"/>
                  <a:pt x="9149000" y="231754"/>
                  <a:pt x="9148762" y="346990"/>
                </a:cubicBezTo>
                <a:cubicBezTo>
                  <a:pt x="9147968" y="1576461"/>
                  <a:pt x="9144794" y="2829743"/>
                  <a:pt x="9144000" y="4059214"/>
                </a:cubicBezTo>
                <a:lnTo>
                  <a:pt x="0" y="4059214"/>
                </a:lnTo>
                <a:lnTo>
                  <a:pt x="0" y="4564"/>
                </a:lnTo>
                <a:close/>
              </a:path>
            </a:pathLst>
          </a:custGeom>
          <a:solidFill>
            <a:schemeClr val="bg1">
              <a:alpha val="45098"/>
            </a:schemeClr>
          </a:solidFill>
          <a:ln w="19050">
            <a:solidFill>
              <a:schemeClr val="accent5"/>
            </a:solidFill>
          </a:ln>
        </p:spPr>
        <p:txBody>
          <a:bodyPr bIns="1133849" anchor="b" anchorCtr="1"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39552" y="4443958"/>
            <a:ext cx="8048482" cy="50428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3" name="Tekstboks 12"/>
          <p:cNvSpPr txBox="1"/>
          <p:nvPr userDrawn="1"/>
        </p:nvSpPr>
        <p:spPr>
          <a:xfrm>
            <a:off x="-9500" y="-884634"/>
            <a:ext cx="692383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Slet billede (hvis der er et). Klik på ikonet for at tilføje et billede.   </a:t>
            </a:r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400" dirty="0" smtClean="0"/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Nulstil dias hvis der er problemer . 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5308054"/>
            <a:ext cx="9324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da-DK" sz="1200" b="1" dirty="0" smtClean="0"/>
              <a:t>For at justere billedet: </a:t>
            </a:r>
          </a:p>
          <a:p>
            <a:pPr marL="228600" marR="0" indent="-22860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dirty="0" smtClean="0"/>
              <a:t>Klik på billedet</a:t>
            </a:r>
          </a:p>
          <a:p>
            <a:pPr marL="228600" marR="0" indent="-22860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dirty="0" smtClean="0"/>
              <a:t>Vælg ”billedværktøjer”</a:t>
            </a:r>
          </a:p>
          <a:p>
            <a:pPr marL="228600" marR="0" indent="-22860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dirty="0" smtClean="0"/>
              <a:t>Brug</a:t>
            </a:r>
            <a:r>
              <a:rPr lang="da-DK" sz="1200" baseline="0" dirty="0" smtClean="0"/>
              <a:t> beskæringsværktøjet til at flytte og/eller forstørre billedet – </a:t>
            </a:r>
            <a:r>
              <a:rPr lang="da-DK" sz="1200" b="1" baseline="0" dirty="0" smtClean="0"/>
              <a:t>pas på med at hive i selve billedrammen </a:t>
            </a:r>
            <a:r>
              <a:rPr lang="da-DK" sz="1200" baseline="0" dirty="0" smtClean="0"/>
              <a:t>(= billedpladsholderen)</a:t>
            </a:r>
            <a:endParaRPr lang="da-DK" sz="1200" dirty="0" smtClean="0"/>
          </a:p>
        </p:txBody>
      </p:sp>
    </p:spTree>
    <p:extLst>
      <p:ext uri="{BB962C8B-B14F-4D97-AF65-F5344CB8AC3E}">
        <p14:creationId xmlns:p14="http://schemas.microsoft.com/office/powerpoint/2010/main" val="2438399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top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-8881" y="535943"/>
            <a:ext cx="9157572" cy="1883325"/>
          </a:xfrm>
          <a:custGeom>
            <a:avLst/>
            <a:gdLst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423387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4000"/>
              <a:gd name="connsiteY0" fmla="*/ 0 h 4054650"/>
              <a:gd name="connsiteX1" fmla="*/ 8720613 w 9144000"/>
              <a:gd name="connsiteY1" fmla="*/ 0 h 4054650"/>
              <a:gd name="connsiteX2" fmla="*/ 9144000 w 9144000"/>
              <a:gd name="connsiteY2" fmla="*/ 399574 h 4054650"/>
              <a:gd name="connsiteX3" fmla="*/ 9144000 w 9144000"/>
              <a:gd name="connsiteY3" fmla="*/ 4054650 h 4054650"/>
              <a:gd name="connsiteX4" fmla="*/ 0 w 9144000"/>
              <a:gd name="connsiteY4" fmla="*/ 4054650 h 4054650"/>
              <a:gd name="connsiteX5" fmla="*/ 0 w 9144000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6381"/>
              <a:gd name="connsiteY0" fmla="*/ 0 h 4054650"/>
              <a:gd name="connsiteX1" fmla="*/ 8720613 w 9146381"/>
              <a:gd name="connsiteY1" fmla="*/ 0 h 4054650"/>
              <a:gd name="connsiteX2" fmla="*/ 9146381 w 9146381"/>
              <a:gd name="connsiteY2" fmla="*/ 366237 h 4054650"/>
              <a:gd name="connsiteX3" fmla="*/ 9144000 w 9146381"/>
              <a:gd name="connsiteY3" fmla="*/ 4054650 h 4054650"/>
              <a:gd name="connsiteX4" fmla="*/ 0 w 9146381"/>
              <a:gd name="connsiteY4" fmla="*/ 4054650 h 4054650"/>
              <a:gd name="connsiteX5" fmla="*/ 0 w 9146381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9568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42424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28137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62"/>
              <a:gd name="connsiteY0" fmla="*/ 0 h 4054650"/>
              <a:gd name="connsiteX1" fmla="*/ 8720613 w 9148762"/>
              <a:gd name="connsiteY1" fmla="*/ 0 h 4054650"/>
              <a:gd name="connsiteX2" fmla="*/ 9148762 w 9148762"/>
              <a:gd name="connsiteY2" fmla="*/ 304325 h 4054650"/>
              <a:gd name="connsiteX3" fmla="*/ 9144000 w 9148762"/>
              <a:gd name="connsiteY3" fmla="*/ 4054650 h 4054650"/>
              <a:gd name="connsiteX4" fmla="*/ 0 w 9148762"/>
              <a:gd name="connsiteY4" fmla="*/ 4054650 h 4054650"/>
              <a:gd name="connsiteX5" fmla="*/ 0 w 9148762"/>
              <a:gd name="connsiteY5" fmla="*/ 0 h 4054650"/>
              <a:gd name="connsiteX0" fmla="*/ 0 w 9148784"/>
              <a:gd name="connsiteY0" fmla="*/ 0 h 4054650"/>
              <a:gd name="connsiteX1" fmla="*/ 8720613 w 9148784"/>
              <a:gd name="connsiteY1" fmla="*/ 0 h 4054650"/>
              <a:gd name="connsiteX2" fmla="*/ 9148762 w 9148784"/>
              <a:gd name="connsiteY2" fmla="*/ 304325 h 4054650"/>
              <a:gd name="connsiteX3" fmla="*/ 9144000 w 9148784"/>
              <a:gd name="connsiteY3" fmla="*/ 4054650 h 4054650"/>
              <a:gd name="connsiteX4" fmla="*/ 0 w 9148784"/>
              <a:gd name="connsiteY4" fmla="*/ 4054650 h 4054650"/>
              <a:gd name="connsiteX5" fmla="*/ 0 w 9148784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04325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5"/>
              <a:gd name="connsiteY0" fmla="*/ 0 h 4054650"/>
              <a:gd name="connsiteX1" fmla="*/ 8720613 w 9148785"/>
              <a:gd name="connsiteY1" fmla="*/ 0 h 4054650"/>
              <a:gd name="connsiteX2" fmla="*/ 9148762 w 9148785"/>
              <a:gd name="connsiteY2" fmla="*/ 354332 h 4054650"/>
              <a:gd name="connsiteX3" fmla="*/ 9144000 w 9148785"/>
              <a:gd name="connsiteY3" fmla="*/ 4054650 h 4054650"/>
              <a:gd name="connsiteX4" fmla="*/ 0 w 9148785"/>
              <a:gd name="connsiteY4" fmla="*/ 4054650 h 4054650"/>
              <a:gd name="connsiteX5" fmla="*/ 0 w 9148785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54332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788"/>
              <a:gd name="connsiteY0" fmla="*/ 0 h 4054650"/>
              <a:gd name="connsiteX1" fmla="*/ 8720613 w 9148788"/>
              <a:gd name="connsiteY1" fmla="*/ 0 h 4054650"/>
              <a:gd name="connsiteX2" fmla="*/ 9148762 w 9148788"/>
              <a:gd name="connsiteY2" fmla="*/ 342426 h 4054650"/>
              <a:gd name="connsiteX3" fmla="*/ 9144000 w 9148788"/>
              <a:gd name="connsiteY3" fmla="*/ 4054650 h 4054650"/>
              <a:gd name="connsiteX4" fmla="*/ 0 w 9148788"/>
              <a:gd name="connsiteY4" fmla="*/ 4054650 h 4054650"/>
              <a:gd name="connsiteX5" fmla="*/ 0 w 9148788"/>
              <a:gd name="connsiteY5" fmla="*/ 0 h 4054650"/>
              <a:gd name="connsiteX0" fmla="*/ 0 w 9148863"/>
              <a:gd name="connsiteY0" fmla="*/ 0 h 4054650"/>
              <a:gd name="connsiteX1" fmla="*/ 8720613 w 9148863"/>
              <a:gd name="connsiteY1" fmla="*/ 0 h 4054650"/>
              <a:gd name="connsiteX2" fmla="*/ 9148762 w 9148863"/>
              <a:gd name="connsiteY2" fmla="*/ 342426 h 4054650"/>
              <a:gd name="connsiteX3" fmla="*/ 9144000 w 9148863"/>
              <a:gd name="connsiteY3" fmla="*/ 4054650 h 4054650"/>
              <a:gd name="connsiteX4" fmla="*/ 0 w 9148863"/>
              <a:gd name="connsiteY4" fmla="*/ 4054650 h 4054650"/>
              <a:gd name="connsiteX5" fmla="*/ 0 w 9148863"/>
              <a:gd name="connsiteY5" fmla="*/ 0 h 4054650"/>
              <a:gd name="connsiteX0" fmla="*/ 0 w 9148906"/>
              <a:gd name="connsiteY0" fmla="*/ 4564 h 4059214"/>
              <a:gd name="connsiteX1" fmla="*/ 8771389 w 9148906"/>
              <a:gd name="connsiteY1" fmla="*/ 0 h 4059214"/>
              <a:gd name="connsiteX2" fmla="*/ 9148762 w 9148906"/>
              <a:gd name="connsiteY2" fmla="*/ 346990 h 4059214"/>
              <a:gd name="connsiteX3" fmla="*/ 9144000 w 9148906"/>
              <a:gd name="connsiteY3" fmla="*/ 4059214 h 4059214"/>
              <a:gd name="connsiteX4" fmla="*/ 0 w 9148906"/>
              <a:gd name="connsiteY4" fmla="*/ 4059214 h 4059214"/>
              <a:gd name="connsiteX5" fmla="*/ 0 w 9148906"/>
              <a:gd name="connsiteY5" fmla="*/ 4564 h 4059214"/>
              <a:gd name="connsiteX0" fmla="*/ 0 w 9149007"/>
              <a:gd name="connsiteY0" fmla="*/ 4564 h 4059214"/>
              <a:gd name="connsiteX1" fmla="*/ 8821160 w 9149007"/>
              <a:gd name="connsiteY1" fmla="*/ 0 h 4059214"/>
              <a:gd name="connsiteX2" fmla="*/ 9148762 w 9149007"/>
              <a:gd name="connsiteY2" fmla="*/ 346990 h 4059214"/>
              <a:gd name="connsiteX3" fmla="*/ 9144000 w 9149007"/>
              <a:gd name="connsiteY3" fmla="*/ 4059214 h 4059214"/>
              <a:gd name="connsiteX4" fmla="*/ 0 w 9149007"/>
              <a:gd name="connsiteY4" fmla="*/ 4059214 h 4059214"/>
              <a:gd name="connsiteX5" fmla="*/ 0 w 9149007"/>
              <a:gd name="connsiteY5" fmla="*/ 4564 h 4059214"/>
              <a:gd name="connsiteX0" fmla="*/ 0 w 9148887"/>
              <a:gd name="connsiteY0" fmla="*/ 4564 h 4059214"/>
              <a:gd name="connsiteX1" fmla="*/ 8821160 w 9148887"/>
              <a:gd name="connsiteY1" fmla="*/ 0 h 4059214"/>
              <a:gd name="connsiteX2" fmla="*/ 9148762 w 9148887"/>
              <a:gd name="connsiteY2" fmla="*/ 346990 h 4059214"/>
              <a:gd name="connsiteX3" fmla="*/ 9144000 w 9148887"/>
              <a:gd name="connsiteY3" fmla="*/ 4059214 h 4059214"/>
              <a:gd name="connsiteX4" fmla="*/ 0 w 9148887"/>
              <a:gd name="connsiteY4" fmla="*/ 4059214 h 4059214"/>
              <a:gd name="connsiteX5" fmla="*/ 0 w 9148887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0 w 9148762"/>
              <a:gd name="connsiteY0" fmla="*/ 4564 h 4059214"/>
              <a:gd name="connsiteX1" fmla="*/ 8821160 w 9148762"/>
              <a:gd name="connsiteY1" fmla="*/ 0 h 4059214"/>
              <a:gd name="connsiteX2" fmla="*/ 9148762 w 9148762"/>
              <a:gd name="connsiteY2" fmla="*/ 346990 h 4059214"/>
              <a:gd name="connsiteX3" fmla="*/ 9144000 w 9148762"/>
              <a:gd name="connsiteY3" fmla="*/ 4059214 h 4059214"/>
              <a:gd name="connsiteX4" fmla="*/ 0 w 9148762"/>
              <a:gd name="connsiteY4" fmla="*/ 4059214 h 4059214"/>
              <a:gd name="connsiteX5" fmla="*/ 0 w 9148762"/>
              <a:gd name="connsiteY5" fmla="*/ 4564 h 4059214"/>
              <a:gd name="connsiteX0" fmla="*/ 0 w 9822652"/>
              <a:gd name="connsiteY0" fmla="*/ 4564 h 4059214"/>
              <a:gd name="connsiteX1" fmla="*/ 8821160 w 9822652"/>
              <a:gd name="connsiteY1" fmla="*/ 0 h 4059214"/>
              <a:gd name="connsiteX2" fmla="*/ 9148762 w 9822652"/>
              <a:gd name="connsiteY2" fmla="*/ 346990 h 4059214"/>
              <a:gd name="connsiteX3" fmla="*/ 9148483 w 9822652"/>
              <a:gd name="connsiteY3" fmla="*/ 2378337 h 4059214"/>
              <a:gd name="connsiteX4" fmla="*/ 9144000 w 9822652"/>
              <a:gd name="connsiteY4" fmla="*/ 4059214 h 4059214"/>
              <a:gd name="connsiteX5" fmla="*/ 0 w 9822652"/>
              <a:gd name="connsiteY5" fmla="*/ 4059214 h 4059214"/>
              <a:gd name="connsiteX6" fmla="*/ 0 w 9822652"/>
              <a:gd name="connsiteY6" fmla="*/ 4564 h 4059214"/>
              <a:gd name="connsiteX0" fmla="*/ 0 w 9822652"/>
              <a:gd name="connsiteY0" fmla="*/ 4564 h 4059214"/>
              <a:gd name="connsiteX1" fmla="*/ 8821160 w 9822652"/>
              <a:gd name="connsiteY1" fmla="*/ 0 h 4059214"/>
              <a:gd name="connsiteX2" fmla="*/ 9148762 w 9822652"/>
              <a:gd name="connsiteY2" fmla="*/ 346990 h 4059214"/>
              <a:gd name="connsiteX3" fmla="*/ 9148483 w 9822652"/>
              <a:gd name="connsiteY3" fmla="*/ 2378337 h 4059214"/>
              <a:gd name="connsiteX4" fmla="*/ 9144000 w 9822652"/>
              <a:gd name="connsiteY4" fmla="*/ 4059214 h 4059214"/>
              <a:gd name="connsiteX5" fmla="*/ 0 w 9822652"/>
              <a:gd name="connsiteY5" fmla="*/ 4059214 h 4059214"/>
              <a:gd name="connsiteX6" fmla="*/ 0 w 9822652"/>
              <a:gd name="connsiteY6" fmla="*/ 4564 h 4059214"/>
              <a:gd name="connsiteX0" fmla="*/ 0 w 9822652"/>
              <a:gd name="connsiteY0" fmla="*/ 4564 h 4059214"/>
              <a:gd name="connsiteX1" fmla="*/ 8821160 w 9822652"/>
              <a:gd name="connsiteY1" fmla="*/ 0 h 4059214"/>
              <a:gd name="connsiteX2" fmla="*/ 9148762 w 9822652"/>
              <a:gd name="connsiteY2" fmla="*/ 346990 h 4059214"/>
              <a:gd name="connsiteX3" fmla="*/ 9148483 w 9822652"/>
              <a:gd name="connsiteY3" fmla="*/ 2378337 h 4059214"/>
              <a:gd name="connsiteX4" fmla="*/ 9144000 w 9822652"/>
              <a:gd name="connsiteY4" fmla="*/ 4059214 h 4059214"/>
              <a:gd name="connsiteX5" fmla="*/ 0 w 9822652"/>
              <a:gd name="connsiteY5" fmla="*/ 4059214 h 4059214"/>
              <a:gd name="connsiteX6" fmla="*/ 0 w 9822652"/>
              <a:gd name="connsiteY6" fmla="*/ 4564 h 4059214"/>
              <a:gd name="connsiteX0" fmla="*/ 6027 w 9828679"/>
              <a:gd name="connsiteY0" fmla="*/ 4564 h 4059214"/>
              <a:gd name="connsiteX1" fmla="*/ 8827187 w 9828679"/>
              <a:gd name="connsiteY1" fmla="*/ 0 h 4059214"/>
              <a:gd name="connsiteX2" fmla="*/ 9154789 w 9828679"/>
              <a:gd name="connsiteY2" fmla="*/ 346990 h 4059214"/>
              <a:gd name="connsiteX3" fmla="*/ 9154510 w 9828679"/>
              <a:gd name="connsiteY3" fmla="*/ 2378337 h 4059214"/>
              <a:gd name="connsiteX4" fmla="*/ 9150027 w 9828679"/>
              <a:gd name="connsiteY4" fmla="*/ 4059214 h 4059214"/>
              <a:gd name="connsiteX5" fmla="*/ 6027 w 9828679"/>
              <a:gd name="connsiteY5" fmla="*/ 4059214 h 4059214"/>
              <a:gd name="connsiteX6" fmla="*/ 0 w 9828679"/>
              <a:gd name="connsiteY6" fmla="*/ 2366175 h 4059214"/>
              <a:gd name="connsiteX7" fmla="*/ 6027 w 9828679"/>
              <a:gd name="connsiteY7" fmla="*/ 4564 h 4059214"/>
              <a:gd name="connsiteX0" fmla="*/ 6027 w 9828679"/>
              <a:gd name="connsiteY0" fmla="*/ 4564 h 4059214"/>
              <a:gd name="connsiteX1" fmla="*/ 8827187 w 9828679"/>
              <a:gd name="connsiteY1" fmla="*/ 0 h 4059214"/>
              <a:gd name="connsiteX2" fmla="*/ 9154789 w 9828679"/>
              <a:gd name="connsiteY2" fmla="*/ 346990 h 4059214"/>
              <a:gd name="connsiteX3" fmla="*/ 9154510 w 9828679"/>
              <a:gd name="connsiteY3" fmla="*/ 2378337 h 4059214"/>
              <a:gd name="connsiteX4" fmla="*/ 9150027 w 9828679"/>
              <a:gd name="connsiteY4" fmla="*/ 4059214 h 4059214"/>
              <a:gd name="connsiteX5" fmla="*/ 0 w 9828679"/>
              <a:gd name="connsiteY5" fmla="*/ 2366175 h 4059214"/>
              <a:gd name="connsiteX6" fmla="*/ 6027 w 9828679"/>
              <a:gd name="connsiteY6" fmla="*/ 4564 h 4059214"/>
              <a:gd name="connsiteX0" fmla="*/ 6027 w 9845003"/>
              <a:gd name="connsiteY0" fmla="*/ 4564 h 2646970"/>
              <a:gd name="connsiteX1" fmla="*/ 8827187 w 9845003"/>
              <a:gd name="connsiteY1" fmla="*/ 0 h 2646970"/>
              <a:gd name="connsiteX2" fmla="*/ 9154789 w 9845003"/>
              <a:gd name="connsiteY2" fmla="*/ 346990 h 2646970"/>
              <a:gd name="connsiteX3" fmla="*/ 9154510 w 9845003"/>
              <a:gd name="connsiteY3" fmla="*/ 2378337 h 2646970"/>
              <a:gd name="connsiteX4" fmla="*/ 0 w 9845003"/>
              <a:gd name="connsiteY4" fmla="*/ 2366175 h 2646970"/>
              <a:gd name="connsiteX5" fmla="*/ 6027 w 9845003"/>
              <a:gd name="connsiteY5" fmla="*/ 4564 h 2646970"/>
              <a:gd name="connsiteX0" fmla="*/ 6027 w 9845003"/>
              <a:gd name="connsiteY0" fmla="*/ 4564 h 2646970"/>
              <a:gd name="connsiteX1" fmla="*/ 8827187 w 9845003"/>
              <a:gd name="connsiteY1" fmla="*/ 0 h 2646970"/>
              <a:gd name="connsiteX2" fmla="*/ 9154789 w 9845003"/>
              <a:gd name="connsiteY2" fmla="*/ 346990 h 2646970"/>
              <a:gd name="connsiteX3" fmla="*/ 9154510 w 9845003"/>
              <a:gd name="connsiteY3" fmla="*/ 2378337 h 2646970"/>
              <a:gd name="connsiteX4" fmla="*/ 0 w 9845003"/>
              <a:gd name="connsiteY4" fmla="*/ 2366175 h 2646970"/>
              <a:gd name="connsiteX5" fmla="*/ 6027 w 9845003"/>
              <a:gd name="connsiteY5" fmla="*/ 4564 h 2646970"/>
              <a:gd name="connsiteX0" fmla="*/ 6027 w 9845003"/>
              <a:gd name="connsiteY0" fmla="*/ 4564 h 2646970"/>
              <a:gd name="connsiteX1" fmla="*/ 8827187 w 9845003"/>
              <a:gd name="connsiteY1" fmla="*/ 0 h 2646970"/>
              <a:gd name="connsiteX2" fmla="*/ 9154789 w 9845003"/>
              <a:gd name="connsiteY2" fmla="*/ 346990 h 2646970"/>
              <a:gd name="connsiteX3" fmla="*/ 9154510 w 9845003"/>
              <a:gd name="connsiteY3" fmla="*/ 2378337 h 2646970"/>
              <a:gd name="connsiteX4" fmla="*/ 0 w 9845003"/>
              <a:gd name="connsiteY4" fmla="*/ 2366175 h 2646970"/>
              <a:gd name="connsiteX5" fmla="*/ 6027 w 9845003"/>
              <a:gd name="connsiteY5" fmla="*/ 4564 h 2646970"/>
              <a:gd name="connsiteX0" fmla="*/ 6027 w 9845003"/>
              <a:gd name="connsiteY0" fmla="*/ 4564 h 2646970"/>
              <a:gd name="connsiteX1" fmla="*/ 8827187 w 9845003"/>
              <a:gd name="connsiteY1" fmla="*/ 0 h 2646970"/>
              <a:gd name="connsiteX2" fmla="*/ 9154789 w 9845003"/>
              <a:gd name="connsiteY2" fmla="*/ 346990 h 2646970"/>
              <a:gd name="connsiteX3" fmla="*/ 9154510 w 9845003"/>
              <a:gd name="connsiteY3" fmla="*/ 2378337 h 2646970"/>
              <a:gd name="connsiteX4" fmla="*/ 0 w 9845003"/>
              <a:gd name="connsiteY4" fmla="*/ 2366175 h 2646970"/>
              <a:gd name="connsiteX5" fmla="*/ 6027 w 9845003"/>
              <a:gd name="connsiteY5" fmla="*/ 4564 h 2646970"/>
              <a:gd name="connsiteX0" fmla="*/ 6027 w 9845003"/>
              <a:gd name="connsiteY0" fmla="*/ 4564 h 2646970"/>
              <a:gd name="connsiteX1" fmla="*/ 8827187 w 9845003"/>
              <a:gd name="connsiteY1" fmla="*/ 0 h 2646970"/>
              <a:gd name="connsiteX2" fmla="*/ 9154789 w 9845003"/>
              <a:gd name="connsiteY2" fmla="*/ 346990 h 2646970"/>
              <a:gd name="connsiteX3" fmla="*/ 9154510 w 9845003"/>
              <a:gd name="connsiteY3" fmla="*/ 2378337 h 2646970"/>
              <a:gd name="connsiteX4" fmla="*/ 0 w 9845003"/>
              <a:gd name="connsiteY4" fmla="*/ 2366175 h 2646970"/>
              <a:gd name="connsiteX5" fmla="*/ 6027 w 9845003"/>
              <a:gd name="connsiteY5" fmla="*/ 4564 h 2646970"/>
              <a:gd name="connsiteX0" fmla="*/ 6027 w 9845003"/>
              <a:gd name="connsiteY0" fmla="*/ 4564 h 2526339"/>
              <a:gd name="connsiteX1" fmla="*/ 8827187 w 9845003"/>
              <a:gd name="connsiteY1" fmla="*/ 0 h 2526339"/>
              <a:gd name="connsiteX2" fmla="*/ 9154789 w 9845003"/>
              <a:gd name="connsiteY2" fmla="*/ 346990 h 2526339"/>
              <a:gd name="connsiteX3" fmla="*/ 9154510 w 9845003"/>
              <a:gd name="connsiteY3" fmla="*/ 2378337 h 2526339"/>
              <a:gd name="connsiteX4" fmla="*/ 0 w 9845003"/>
              <a:gd name="connsiteY4" fmla="*/ 2366175 h 2526339"/>
              <a:gd name="connsiteX5" fmla="*/ 6027 w 9845003"/>
              <a:gd name="connsiteY5" fmla="*/ 4564 h 2526339"/>
              <a:gd name="connsiteX0" fmla="*/ 6027 w 9173845"/>
              <a:gd name="connsiteY0" fmla="*/ 4564 h 2378579"/>
              <a:gd name="connsiteX1" fmla="*/ 8827187 w 9173845"/>
              <a:gd name="connsiteY1" fmla="*/ 0 h 2378579"/>
              <a:gd name="connsiteX2" fmla="*/ 9154789 w 9173845"/>
              <a:gd name="connsiteY2" fmla="*/ 346990 h 2378579"/>
              <a:gd name="connsiteX3" fmla="*/ 9154510 w 9173845"/>
              <a:gd name="connsiteY3" fmla="*/ 2378337 h 2378579"/>
              <a:gd name="connsiteX4" fmla="*/ 0 w 9173845"/>
              <a:gd name="connsiteY4" fmla="*/ 2366175 h 2378579"/>
              <a:gd name="connsiteX5" fmla="*/ 6027 w 9173845"/>
              <a:gd name="connsiteY5" fmla="*/ 4564 h 2378579"/>
              <a:gd name="connsiteX0" fmla="*/ 6027 w 9173845"/>
              <a:gd name="connsiteY0" fmla="*/ 4564 h 2378579"/>
              <a:gd name="connsiteX1" fmla="*/ 8827187 w 9173845"/>
              <a:gd name="connsiteY1" fmla="*/ 0 h 2378579"/>
              <a:gd name="connsiteX2" fmla="*/ 9154789 w 9173845"/>
              <a:gd name="connsiteY2" fmla="*/ 346990 h 2378579"/>
              <a:gd name="connsiteX3" fmla="*/ 9154510 w 9173845"/>
              <a:gd name="connsiteY3" fmla="*/ 2378337 h 2378579"/>
              <a:gd name="connsiteX4" fmla="*/ 0 w 9173845"/>
              <a:gd name="connsiteY4" fmla="*/ 2366175 h 2378579"/>
              <a:gd name="connsiteX5" fmla="*/ 6027 w 9173845"/>
              <a:gd name="connsiteY5" fmla="*/ 4564 h 2378579"/>
              <a:gd name="connsiteX0" fmla="*/ 6027 w 9173845"/>
              <a:gd name="connsiteY0" fmla="*/ 4564 h 2378579"/>
              <a:gd name="connsiteX1" fmla="*/ 8827187 w 9173845"/>
              <a:gd name="connsiteY1" fmla="*/ 0 h 2378579"/>
              <a:gd name="connsiteX2" fmla="*/ 9154789 w 9173845"/>
              <a:gd name="connsiteY2" fmla="*/ 346990 h 2378579"/>
              <a:gd name="connsiteX3" fmla="*/ 9154510 w 9173845"/>
              <a:gd name="connsiteY3" fmla="*/ 2378337 h 2378579"/>
              <a:gd name="connsiteX4" fmla="*/ 0 w 9173845"/>
              <a:gd name="connsiteY4" fmla="*/ 2366175 h 2378579"/>
              <a:gd name="connsiteX5" fmla="*/ 6027 w 9173845"/>
              <a:gd name="connsiteY5" fmla="*/ 4564 h 2378579"/>
              <a:gd name="connsiteX0" fmla="*/ 6027 w 9154789"/>
              <a:gd name="connsiteY0" fmla="*/ 4564 h 2378337"/>
              <a:gd name="connsiteX1" fmla="*/ 8827187 w 9154789"/>
              <a:gd name="connsiteY1" fmla="*/ 0 h 2378337"/>
              <a:gd name="connsiteX2" fmla="*/ 9154789 w 9154789"/>
              <a:gd name="connsiteY2" fmla="*/ 346990 h 2378337"/>
              <a:gd name="connsiteX3" fmla="*/ 9154510 w 9154789"/>
              <a:gd name="connsiteY3" fmla="*/ 2378337 h 2378337"/>
              <a:gd name="connsiteX4" fmla="*/ 0 w 9154789"/>
              <a:gd name="connsiteY4" fmla="*/ 2366175 h 2378337"/>
              <a:gd name="connsiteX5" fmla="*/ 6027 w 9154789"/>
              <a:gd name="connsiteY5" fmla="*/ 4564 h 2378337"/>
              <a:gd name="connsiteX0" fmla="*/ 6027 w 9157058"/>
              <a:gd name="connsiteY0" fmla="*/ 4564 h 2375127"/>
              <a:gd name="connsiteX1" fmla="*/ 8827187 w 9157058"/>
              <a:gd name="connsiteY1" fmla="*/ 0 h 2375127"/>
              <a:gd name="connsiteX2" fmla="*/ 9154789 w 9157058"/>
              <a:gd name="connsiteY2" fmla="*/ 346990 h 2375127"/>
              <a:gd name="connsiteX3" fmla="*/ 9157058 w 9157058"/>
              <a:gd name="connsiteY3" fmla="*/ 2375127 h 2375127"/>
              <a:gd name="connsiteX4" fmla="*/ 0 w 9157058"/>
              <a:gd name="connsiteY4" fmla="*/ 2366175 h 2375127"/>
              <a:gd name="connsiteX5" fmla="*/ 6027 w 9157058"/>
              <a:gd name="connsiteY5" fmla="*/ 4564 h 2375127"/>
              <a:gd name="connsiteX0" fmla="*/ 6027 w 9154979"/>
              <a:gd name="connsiteY0" fmla="*/ 4564 h 2371917"/>
              <a:gd name="connsiteX1" fmla="*/ 8827187 w 9154979"/>
              <a:gd name="connsiteY1" fmla="*/ 0 h 2371917"/>
              <a:gd name="connsiteX2" fmla="*/ 9154789 w 9154979"/>
              <a:gd name="connsiteY2" fmla="*/ 346990 h 2371917"/>
              <a:gd name="connsiteX3" fmla="*/ 9154509 w 9154979"/>
              <a:gd name="connsiteY3" fmla="*/ 2371917 h 2371917"/>
              <a:gd name="connsiteX4" fmla="*/ 0 w 9154979"/>
              <a:gd name="connsiteY4" fmla="*/ 2366175 h 2371917"/>
              <a:gd name="connsiteX5" fmla="*/ 6027 w 9154979"/>
              <a:gd name="connsiteY5" fmla="*/ 4564 h 2371917"/>
              <a:gd name="connsiteX0" fmla="*/ 6027 w 9154979"/>
              <a:gd name="connsiteY0" fmla="*/ 4564 h 2371917"/>
              <a:gd name="connsiteX1" fmla="*/ 8827187 w 9154979"/>
              <a:gd name="connsiteY1" fmla="*/ 0 h 2371917"/>
              <a:gd name="connsiteX2" fmla="*/ 9154789 w 9154979"/>
              <a:gd name="connsiteY2" fmla="*/ 346990 h 2371917"/>
              <a:gd name="connsiteX3" fmla="*/ 9154509 w 9154979"/>
              <a:gd name="connsiteY3" fmla="*/ 2371917 h 2371917"/>
              <a:gd name="connsiteX4" fmla="*/ 0 w 9154979"/>
              <a:gd name="connsiteY4" fmla="*/ 2366175 h 2371917"/>
              <a:gd name="connsiteX5" fmla="*/ 6027 w 9154979"/>
              <a:gd name="connsiteY5" fmla="*/ 4564 h 2371917"/>
              <a:gd name="connsiteX0" fmla="*/ 6027 w 9154877"/>
              <a:gd name="connsiteY0" fmla="*/ 4564 h 2371917"/>
              <a:gd name="connsiteX1" fmla="*/ 8827187 w 9154877"/>
              <a:gd name="connsiteY1" fmla="*/ 0 h 2371917"/>
              <a:gd name="connsiteX2" fmla="*/ 9154789 w 9154877"/>
              <a:gd name="connsiteY2" fmla="*/ 346990 h 2371917"/>
              <a:gd name="connsiteX3" fmla="*/ 9151961 w 9154877"/>
              <a:gd name="connsiteY3" fmla="*/ 2371917 h 2371917"/>
              <a:gd name="connsiteX4" fmla="*/ 0 w 9154877"/>
              <a:gd name="connsiteY4" fmla="*/ 2366175 h 2371917"/>
              <a:gd name="connsiteX5" fmla="*/ 6027 w 9154877"/>
              <a:gd name="connsiteY5" fmla="*/ 4564 h 2371917"/>
              <a:gd name="connsiteX0" fmla="*/ 6027 w 9154789"/>
              <a:gd name="connsiteY0" fmla="*/ 4564 h 2371917"/>
              <a:gd name="connsiteX1" fmla="*/ 8827187 w 9154789"/>
              <a:gd name="connsiteY1" fmla="*/ 0 h 2371917"/>
              <a:gd name="connsiteX2" fmla="*/ 9154789 w 9154789"/>
              <a:gd name="connsiteY2" fmla="*/ 346990 h 2371917"/>
              <a:gd name="connsiteX3" fmla="*/ 9151961 w 9154789"/>
              <a:gd name="connsiteY3" fmla="*/ 2371917 h 2371917"/>
              <a:gd name="connsiteX4" fmla="*/ 0 w 9154789"/>
              <a:gd name="connsiteY4" fmla="*/ 2366175 h 2371917"/>
              <a:gd name="connsiteX5" fmla="*/ 6027 w 9154789"/>
              <a:gd name="connsiteY5" fmla="*/ 4564 h 2371917"/>
              <a:gd name="connsiteX0" fmla="*/ 6027 w 9154789"/>
              <a:gd name="connsiteY0" fmla="*/ 4564 h 2371917"/>
              <a:gd name="connsiteX1" fmla="*/ 8827187 w 9154789"/>
              <a:gd name="connsiteY1" fmla="*/ 0 h 2371917"/>
              <a:gd name="connsiteX2" fmla="*/ 9154789 w 9154789"/>
              <a:gd name="connsiteY2" fmla="*/ 346990 h 2371917"/>
              <a:gd name="connsiteX3" fmla="*/ 9149412 w 9154789"/>
              <a:gd name="connsiteY3" fmla="*/ 2371917 h 2371917"/>
              <a:gd name="connsiteX4" fmla="*/ 0 w 9154789"/>
              <a:gd name="connsiteY4" fmla="*/ 2366175 h 2371917"/>
              <a:gd name="connsiteX5" fmla="*/ 6027 w 9154789"/>
              <a:gd name="connsiteY5" fmla="*/ 4564 h 2371917"/>
              <a:gd name="connsiteX0" fmla="*/ 3478 w 9152240"/>
              <a:gd name="connsiteY0" fmla="*/ 4564 h 2371917"/>
              <a:gd name="connsiteX1" fmla="*/ 8824638 w 9152240"/>
              <a:gd name="connsiteY1" fmla="*/ 0 h 2371917"/>
              <a:gd name="connsiteX2" fmla="*/ 9152240 w 9152240"/>
              <a:gd name="connsiteY2" fmla="*/ 346990 h 2371917"/>
              <a:gd name="connsiteX3" fmla="*/ 9146863 w 9152240"/>
              <a:gd name="connsiteY3" fmla="*/ 2371917 h 2371917"/>
              <a:gd name="connsiteX4" fmla="*/ 0 w 9152240"/>
              <a:gd name="connsiteY4" fmla="*/ 2369385 h 2371917"/>
              <a:gd name="connsiteX5" fmla="*/ 3478 w 9152240"/>
              <a:gd name="connsiteY5" fmla="*/ 4564 h 2371917"/>
              <a:gd name="connsiteX0" fmla="*/ 217 w 9148979"/>
              <a:gd name="connsiteY0" fmla="*/ 4564 h 2371917"/>
              <a:gd name="connsiteX1" fmla="*/ 8821377 w 9148979"/>
              <a:gd name="connsiteY1" fmla="*/ 0 h 2371917"/>
              <a:gd name="connsiteX2" fmla="*/ 9148979 w 9148979"/>
              <a:gd name="connsiteY2" fmla="*/ 346990 h 2371917"/>
              <a:gd name="connsiteX3" fmla="*/ 9143602 w 9148979"/>
              <a:gd name="connsiteY3" fmla="*/ 2371917 h 2371917"/>
              <a:gd name="connsiteX4" fmla="*/ 1835 w 9148979"/>
              <a:gd name="connsiteY4" fmla="*/ 2369385 h 2371917"/>
              <a:gd name="connsiteX5" fmla="*/ 217 w 9148979"/>
              <a:gd name="connsiteY5" fmla="*/ 4564 h 2371917"/>
              <a:gd name="connsiteX0" fmla="*/ 3478 w 9152240"/>
              <a:gd name="connsiteY0" fmla="*/ 4564 h 2371917"/>
              <a:gd name="connsiteX1" fmla="*/ 8824638 w 9152240"/>
              <a:gd name="connsiteY1" fmla="*/ 0 h 2371917"/>
              <a:gd name="connsiteX2" fmla="*/ 9152240 w 9152240"/>
              <a:gd name="connsiteY2" fmla="*/ 346990 h 2371917"/>
              <a:gd name="connsiteX3" fmla="*/ 9146863 w 9152240"/>
              <a:gd name="connsiteY3" fmla="*/ 2371917 h 2371917"/>
              <a:gd name="connsiteX4" fmla="*/ 0 w 9152240"/>
              <a:gd name="connsiteY4" fmla="*/ 2369385 h 2371917"/>
              <a:gd name="connsiteX5" fmla="*/ 3478 w 9152240"/>
              <a:gd name="connsiteY5" fmla="*/ 4564 h 237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240" h="2371917">
                <a:moveTo>
                  <a:pt x="3478" y="4564"/>
                </a:moveTo>
                <a:lnTo>
                  <a:pt x="8824638" y="0"/>
                </a:lnTo>
                <a:cubicBezTo>
                  <a:pt x="9026317" y="2850"/>
                  <a:pt x="9152478" y="231754"/>
                  <a:pt x="9152240" y="346990"/>
                </a:cubicBezTo>
                <a:cubicBezTo>
                  <a:pt x="9151297" y="1021966"/>
                  <a:pt x="9147806" y="1696941"/>
                  <a:pt x="9146863" y="2371917"/>
                </a:cubicBezTo>
                <a:lnTo>
                  <a:pt x="0" y="2369385"/>
                </a:lnTo>
                <a:cubicBezTo>
                  <a:pt x="1159" y="1581111"/>
                  <a:pt x="2319" y="792838"/>
                  <a:pt x="3478" y="4564"/>
                </a:cubicBezTo>
                <a:close/>
              </a:path>
            </a:pathLst>
          </a:custGeom>
          <a:solidFill>
            <a:schemeClr val="bg1">
              <a:alpha val="45000"/>
            </a:schemeClr>
          </a:solidFill>
          <a:ln w="19050">
            <a:solidFill>
              <a:schemeClr val="accent5"/>
            </a:solidFill>
          </a:ln>
        </p:spPr>
        <p:txBody>
          <a:bodyPr bIns="1133849" anchor="b" anchorCtr="1"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39552" y="3219822"/>
            <a:ext cx="8048482" cy="1728416"/>
          </a:xfrm>
        </p:spPr>
        <p:txBody>
          <a:bodyPr>
            <a:noAutofit/>
          </a:bodyPr>
          <a:lstStyle>
            <a:lvl1pPr marL="180975" indent="-180975">
              <a:buFont typeface="Wingdings" panose="05000000000000000000" pitchFamily="2" charset="2"/>
              <a:buChar char="§"/>
              <a:tabLst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71750"/>
            <a:ext cx="8048482" cy="52199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8" name="Tekstboks 7"/>
          <p:cNvSpPr txBox="1"/>
          <p:nvPr userDrawn="1"/>
        </p:nvSpPr>
        <p:spPr>
          <a:xfrm>
            <a:off x="5076056" y="-1316682"/>
            <a:ext cx="534994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aseline="0" dirty="0" smtClean="0"/>
              <a:t>Fravælg </a:t>
            </a:r>
            <a:r>
              <a:rPr lang="da-DK" sz="1400" baseline="0" dirty="0" err="1" smtClean="0"/>
              <a:t>bullit</a:t>
            </a:r>
            <a:r>
              <a:rPr lang="da-DK" sz="1400" baseline="0" dirty="0" smtClean="0"/>
              <a:t> i teksten, hvis det ikke er relevant</a:t>
            </a:r>
            <a:r>
              <a:rPr lang="da-DK" sz="1400" dirty="0" smtClean="0"/>
              <a:t>    </a:t>
            </a:r>
          </a:p>
        </p:txBody>
      </p:sp>
      <p:sp>
        <p:nvSpPr>
          <p:cNvPr id="7" name="Tekstboks 6"/>
          <p:cNvSpPr txBox="1"/>
          <p:nvPr userDrawn="1"/>
        </p:nvSpPr>
        <p:spPr>
          <a:xfrm>
            <a:off x="-9500" y="-884634"/>
            <a:ext cx="692383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Slet billede (hvis der er et). Klik på ikonet for at tilføje et billede.   </a:t>
            </a:r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400" dirty="0" smtClean="0"/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Nulstil dias hvis der er problemer . 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5308054"/>
            <a:ext cx="9324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da-DK" sz="1200" b="1" dirty="0" smtClean="0"/>
              <a:t>For at justere billedet: </a:t>
            </a:r>
          </a:p>
          <a:p>
            <a:pPr marL="228600" marR="0" indent="-22860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dirty="0" smtClean="0"/>
              <a:t>Klik på billedet</a:t>
            </a:r>
          </a:p>
          <a:p>
            <a:pPr marL="228600" marR="0" indent="-22860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dirty="0" smtClean="0"/>
              <a:t>Vælg ”billedværktøjer”</a:t>
            </a:r>
          </a:p>
          <a:p>
            <a:pPr marL="228600" marR="0" indent="-22860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dirty="0" smtClean="0"/>
              <a:t>Brug</a:t>
            </a:r>
            <a:r>
              <a:rPr lang="da-DK" sz="1200" baseline="0" dirty="0" smtClean="0"/>
              <a:t> beskæringsværktøjet til at flytte og/eller forstørre billedet – </a:t>
            </a:r>
            <a:r>
              <a:rPr lang="da-DK" sz="1200" b="1" baseline="0" dirty="0" smtClean="0"/>
              <a:t>pas på med at hive i selve billedrammen </a:t>
            </a:r>
            <a:r>
              <a:rPr lang="da-DK" sz="1200" baseline="0" dirty="0" smtClean="0"/>
              <a:t>(= billedpladsholderen)</a:t>
            </a:r>
            <a:endParaRPr lang="da-DK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5808"/>
            <a:ext cx="8048482" cy="534476"/>
          </a:xfrm>
        </p:spPr>
        <p:txBody>
          <a:bodyPr anchor="t"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4"/>
          <p:cNvSpPr>
            <a:spLocks noGrp="1"/>
          </p:cNvSpPr>
          <p:nvPr>
            <p:ph sz="quarter" idx="17"/>
          </p:nvPr>
        </p:nvSpPr>
        <p:spPr>
          <a:xfrm>
            <a:off x="539552" y="1555750"/>
            <a:ext cx="3900289" cy="3392488"/>
          </a:xfrm>
        </p:spPr>
        <p:txBody>
          <a:bodyPr>
            <a:normAutofit/>
          </a:bodyPr>
          <a:lstStyle>
            <a:lvl1pPr marL="180975" indent="-180975"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9"/>
          </p:nvPr>
        </p:nvSpPr>
        <p:spPr>
          <a:xfrm>
            <a:off x="4706888" y="1555750"/>
            <a:ext cx="3897362" cy="3392488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Tekstboks 10"/>
          <p:cNvSpPr txBox="1"/>
          <p:nvPr userDrawn="1"/>
        </p:nvSpPr>
        <p:spPr>
          <a:xfrm>
            <a:off x="-146670" y="-1244674"/>
            <a:ext cx="45578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>
                <a:solidFill>
                  <a:srgbClr val="C00000"/>
                </a:solidFill>
              </a:rPr>
              <a:t>Billede  til højre – indhold til venstre</a:t>
            </a:r>
          </a:p>
        </p:txBody>
      </p:sp>
      <p:sp>
        <p:nvSpPr>
          <p:cNvPr id="9" name="Tekstboks 8"/>
          <p:cNvSpPr txBox="1"/>
          <p:nvPr userDrawn="1"/>
        </p:nvSpPr>
        <p:spPr>
          <a:xfrm>
            <a:off x="-115044" y="-882893"/>
            <a:ext cx="455786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400" dirty="0" smtClean="0"/>
              <a:t>Højre</a:t>
            </a:r>
            <a:r>
              <a:rPr lang="da-DK" sz="1400" baseline="0" dirty="0" smtClean="0"/>
              <a:t> boks er til billede</a:t>
            </a:r>
            <a:endParaRPr lang="da-DK" sz="1400" dirty="0" smtClean="0"/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400" baseline="0" dirty="0" smtClean="0"/>
              <a:t>I venstre indholdsboks kan placeres tekst, billede, tabel og andet indhold i</a:t>
            </a:r>
            <a:endParaRPr lang="da-DK" sz="1400" dirty="0" smtClean="0"/>
          </a:p>
        </p:txBody>
      </p:sp>
      <p:sp>
        <p:nvSpPr>
          <p:cNvPr id="13" name="Tekstboks 12"/>
          <p:cNvSpPr txBox="1"/>
          <p:nvPr userDrawn="1"/>
        </p:nvSpPr>
        <p:spPr>
          <a:xfrm>
            <a:off x="4716463" y="-775172"/>
            <a:ext cx="45578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Slet eventuelt billede. Klik på ikonet for at tilføje et billede. </a:t>
            </a:r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aseline="0" dirty="0" smtClean="0"/>
              <a:t>Fravælg </a:t>
            </a:r>
            <a:r>
              <a:rPr lang="da-DK" sz="1400" baseline="0" dirty="0" err="1" smtClean="0"/>
              <a:t>bullit</a:t>
            </a:r>
            <a:r>
              <a:rPr lang="da-DK" sz="1400" baseline="0" dirty="0" smtClean="0"/>
              <a:t> i teksten, hvis det ikke er relevant</a:t>
            </a:r>
            <a:r>
              <a:rPr lang="da-DK" sz="1400" dirty="0" smtClean="0"/>
              <a:t>  </a:t>
            </a: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-5401" y="536826"/>
            <a:ext cx="9157852" cy="278157"/>
          </a:xfrm>
          <a:custGeom>
            <a:avLst/>
            <a:gdLst>
              <a:gd name="T0" fmla="*/ 0 w 2880"/>
              <a:gd name="T1" fmla="*/ 0 h 88"/>
              <a:gd name="T2" fmla="*/ 2748 w 2880"/>
              <a:gd name="T3" fmla="*/ 0 h 88"/>
              <a:gd name="T4" fmla="*/ 2880 w 2880"/>
              <a:gd name="T5" fmla="*/ 88 h 88"/>
              <a:gd name="connsiteX0" fmla="*/ 0 w 10003"/>
              <a:gd name="connsiteY0" fmla="*/ 0 h 10659"/>
              <a:gd name="connsiteX1" fmla="*/ 9542 w 10003"/>
              <a:gd name="connsiteY1" fmla="*/ 0 h 10659"/>
              <a:gd name="connsiteX2" fmla="*/ 10003 w 10003"/>
              <a:gd name="connsiteY2" fmla="*/ 10659 h 10659"/>
              <a:gd name="connsiteX0" fmla="*/ 0 w 10003"/>
              <a:gd name="connsiteY0" fmla="*/ 0 h 10659"/>
              <a:gd name="connsiteX1" fmla="*/ 9542 w 10003"/>
              <a:gd name="connsiteY1" fmla="*/ 0 h 10659"/>
              <a:gd name="connsiteX2" fmla="*/ 10003 w 10003"/>
              <a:gd name="connsiteY2" fmla="*/ 10659 h 10659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9"/>
              <a:gd name="connsiteY0" fmla="*/ 0 h 11311"/>
              <a:gd name="connsiteX1" fmla="*/ 9642 w 10009"/>
              <a:gd name="connsiteY1" fmla="*/ 0 h 11311"/>
              <a:gd name="connsiteX2" fmla="*/ 10009 w 10009"/>
              <a:gd name="connsiteY2" fmla="*/ 11311 h 11311"/>
              <a:gd name="connsiteX0" fmla="*/ 0 w 10007"/>
              <a:gd name="connsiteY0" fmla="*/ 0 h 11311"/>
              <a:gd name="connsiteX1" fmla="*/ 9642 w 10007"/>
              <a:gd name="connsiteY1" fmla="*/ 0 h 11311"/>
              <a:gd name="connsiteX2" fmla="*/ 10007 w 10007"/>
              <a:gd name="connsiteY2" fmla="*/ 11311 h 1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7" h="11311">
                <a:moveTo>
                  <a:pt x="0" y="0"/>
                </a:moveTo>
                <a:lnTo>
                  <a:pt x="9642" y="0"/>
                </a:lnTo>
                <a:cubicBezTo>
                  <a:pt x="9864" y="0"/>
                  <a:pt x="10004" y="7760"/>
                  <a:pt x="10007" y="11311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10995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og billede_omven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5808"/>
            <a:ext cx="8048482" cy="534476"/>
          </a:xfrm>
        </p:spPr>
        <p:txBody>
          <a:bodyPr anchor="t"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-115044" y="-1045070"/>
            <a:ext cx="455786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400" dirty="0" smtClean="0"/>
              <a:t>Venstre</a:t>
            </a:r>
            <a:r>
              <a:rPr lang="da-DK" sz="1400" baseline="0" dirty="0" smtClean="0"/>
              <a:t> boks er til billede</a:t>
            </a:r>
            <a:endParaRPr lang="da-DK" sz="1400" dirty="0" smtClean="0"/>
          </a:p>
          <a:p>
            <a:pPr marL="180975" marR="0" indent="-180975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400" baseline="0" dirty="0" smtClean="0"/>
              <a:t>I højre indholdsboks kan placeres tekst, billede, tabel og andet indhold i</a:t>
            </a:r>
            <a:endParaRPr lang="da-DK" sz="1400" dirty="0" smtClean="0"/>
          </a:p>
        </p:txBody>
      </p:sp>
      <p:sp>
        <p:nvSpPr>
          <p:cNvPr id="12" name="Tekstboks 11"/>
          <p:cNvSpPr txBox="1"/>
          <p:nvPr userDrawn="1"/>
        </p:nvSpPr>
        <p:spPr>
          <a:xfrm>
            <a:off x="4716463" y="-937349"/>
            <a:ext cx="45578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Slet eventuelt billede. Klik på ikonet for at tilføje et billede. </a:t>
            </a:r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aseline="0" dirty="0" smtClean="0"/>
              <a:t>Fravælg </a:t>
            </a:r>
            <a:r>
              <a:rPr lang="da-DK" sz="1400" baseline="0" dirty="0" err="1" smtClean="0"/>
              <a:t>bullit</a:t>
            </a:r>
            <a:r>
              <a:rPr lang="da-DK" sz="1400" baseline="0" dirty="0" smtClean="0"/>
              <a:t> i teksten, hvis det ikke er relevant</a:t>
            </a:r>
            <a:r>
              <a:rPr lang="da-DK" sz="1400" dirty="0" smtClean="0"/>
              <a:t>  </a:t>
            </a:r>
          </a:p>
        </p:txBody>
      </p:sp>
      <p:sp>
        <p:nvSpPr>
          <p:cNvPr id="14" name="Pladsholder til indhold 4"/>
          <p:cNvSpPr>
            <a:spLocks noGrp="1"/>
          </p:cNvSpPr>
          <p:nvPr>
            <p:ph sz="quarter" idx="17"/>
          </p:nvPr>
        </p:nvSpPr>
        <p:spPr>
          <a:xfrm>
            <a:off x="4704159" y="1555750"/>
            <a:ext cx="3900289" cy="3392488"/>
          </a:xfrm>
        </p:spPr>
        <p:txBody>
          <a:bodyPr>
            <a:normAutofit/>
          </a:bodyPr>
          <a:lstStyle>
            <a:lvl1pPr marL="180975" indent="-180975"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9"/>
          </p:nvPr>
        </p:nvSpPr>
        <p:spPr>
          <a:xfrm>
            <a:off x="539552" y="1555750"/>
            <a:ext cx="3897362" cy="3392488"/>
          </a:xfrm>
        </p:spPr>
        <p:txBody>
          <a:bodyPr/>
          <a:lstStyle/>
          <a:p>
            <a:endParaRPr lang="da-DK"/>
          </a:p>
        </p:txBody>
      </p:sp>
      <p:sp>
        <p:nvSpPr>
          <p:cNvPr id="8" name="Tekstboks 7"/>
          <p:cNvSpPr txBox="1"/>
          <p:nvPr userDrawn="1"/>
        </p:nvSpPr>
        <p:spPr>
          <a:xfrm>
            <a:off x="-112565" y="-1388690"/>
            <a:ext cx="45578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>
                <a:solidFill>
                  <a:srgbClr val="C00000"/>
                </a:solidFill>
              </a:rPr>
              <a:t>Billede  til venstre – indhold til højre</a:t>
            </a: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-5401" y="536826"/>
            <a:ext cx="9157852" cy="278157"/>
          </a:xfrm>
          <a:custGeom>
            <a:avLst/>
            <a:gdLst>
              <a:gd name="T0" fmla="*/ 0 w 2880"/>
              <a:gd name="T1" fmla="*/ 0 h 88"/>
              <a:gd name="T2" fmla="*/ 2748 w 2880"/>
              <a:gd name="T3" fmla="*/ 0 h 88"/>
              <a:gd name="T4" fmla="*/ 2880 w 2880"/>
              <a:gd name="T5" fmla="*/ 88 h 88"/>
              <a:gd name="connsiteX0" fmla="*/ 0 w 10003"/>
              <a:gd name="connsiteY0" fmla="*/ 0 h 10659"/>
              <a:gd name="connsiteX1" fmla="*/ 9542 w 10003"/>
              <a:gd name="connsiteY1" fmla="*/ 0 h 10659"/>
              <a:gd name="connsiteX2" fmla="*/ 10003 w 10003"/>
              <a:gd name="connsiteY2" fmla="*/ 10659 h 10659"/>
              <a:gd name="connsiteX0" fmla="*/ 0 w 10003"/>
              <a:gd name="connsiteY0" fmla="*/ 0 h 10659"/>
              <a:gd name="connsiteX1" fmla="*/ 9542 w 10003"/>
              <a:gd name="connsiteY1" fmla="*/ 0 h 10659"/>
              <a:gd name="connsiteX2" fmla="*/ 10003 w 10003"/>
              <a:gd name="connsiteY2" fmla="*/ 10659 h 10659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9"/>
              <a:gd name="connsiteY0" fmla="*/ 0 h 11311"/>
              <a:gd name="connsiteX1" fmla="*/ 9642 w 10009"/>
              <a:gd name="connsiteY1" fmla="*/ 0 h 11311"/>
              <a:gd name="connsiteX2" fmla="*/ 10009 w 10009"/>
              <a:gd name="connsiteY2" fmla="*/ 11311 h 11311"/>
              <a:gd name="connsiteX0" fmla="*/ 0 w 10007"/>
              <a:gd name="connsiteY0" fmla="*/ 0 h 11311"/>
              <a:gd name="connsiteX1" fmla="*/ 9642 w 10007"/>
              <a:gd name="connsiteY1" fmla="*/ 0 h 11311"/>
              <a:gd name="connsiteX2" fmla="*/ 10007 w 10007"/>
              <a:gd name="connsiteY2" fmla="*/ 11311 h 1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7" h="11311">
                <a:moveTo>
                  <a:pt x="0" y="0"/>
                </a:moveTo>
                <a:lnTo>
                  <a:pt x="9642" y="0"/>
                </a:lnTo>
                <a:cubicBezTo>
                  <a:pt x="9864" y="0"/>
                  <a:pt x="10004" y="7760"/>
                  <a:pt x="10007" y="11311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5289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5808"/>
            <a:ext cx="8048482" cy="534476"/>
          </a:xfrm>
        </p:spPr>
        <p:txBody>
          <a:bodyPr anchor="t"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4"/>
          <p:cNvSpPr>
            <a:spLocks noGrp="1"/>
          </p:cNvSpPr>
          <p:nvPr>
            <p:ph sz="quarter" idx="17"/>
          </p:nvPr>
        </p:nvSpPr>
        <p:spPr>
          <a:xfrm>
            <a:off x="539552" y="1555750"/>
            <a:ext cx="3900289" cy="3392488"/>
          </a:xfrm>
        </p:spPr>
        <p:txBody>
          <a:bodyPr>
            <a:normAutofit/>
          </a:bodyPr>
          <a:lstStyle>
            <a:lvl1pPr marL="180975" indent="-180975"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8" name="Pladsholder til indhold 4"/>
          <p:cNvSpPr>
            <a:spLocks noGrp="1"/>
          </p:cNvSpPr>
          <p:nvPr>
            <p:ph sz="quarter" idx="18"/>
          </p:nvPr>
        </p:nvSpPr>
        <p:spPr>
          <a:xfrm>
            <a:off x="4703961" y="1555750"/>
            <a:ext cx="3900289" cy="3392488"/>
          </a:xfrm>
        </p:spPr>
        <p:txBody>
          <a:bodyPr>
            <a:normAutofit/>
          </a:bodyPr>
          <a:lstStyle>
            <a:lvl1pPr marL="180975" indent="-180975">
              <a:buFont typeface="Wingdings" panose="05000000000000000000" pitchFamily="2" charset="2"/>
              <a:buChar char="§"/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-115044" y="-1045070"/>
            <a:ext cx="45578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400" baseline="0" dirty="0" smtClean="0"/>
              <a:t>I begge indholdsbokse kan placeres tekst, billede, tabel og andet indhold i</a:t>
            </a:r>
            <a:endParaRPr lang="da-DK" sz="1400" dirty="0" smtClean="0"/>
          </a:p>
        </p:txBody>
      </p:sp>
      <p:sp>
        <p:nvSpPr>
          <p:cNvPr id="11" name="Tekstboks 10"/>
          <p:cNvSpPr txBox="1"/>
          <p:nvPr userDrawn="1"/>
        </p:nvSpPr>
        <p:spPr>
          <a:xfrm>
            <a:off x="4716463" y="-937349"/>
            <a:ext cx="45578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/>
              <a:t>Slet eventuelt billede. Klik på ikonet for at tilføje et billede. </a:t>
            </a:r>
          </a:p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aseline="0" dirty="0" smtClean="0"/>
              <a:t>Fravælg </a:t>
            </a:r>
            <a:r>
              <a:rPr lang="da-DK" sz="1400" baseline="0" dirty="0" err="1" smtClean="0"/>
              <a:t>bullit</a:t>
            </a:r>
            <a:r>
              <a:rPr lang="da-DK" sz="1400" baseline="0" dirty="0" smtClean="0"/>
              <a:t> i teksten, hvis det ikke er relevant</a:t>
            </a:r>
            <a:r>
              <a:rPr lang="da-DK" sz="1400" dirty="0" smtClean="0"/>
              <a:t>  </a:t>
            </a:r>
          </a:p>
        </p:txBody>
      </p:sp>
      <p:sp>
        <p:nvSpPr>
          <p:cNvPr id="13" name="Tekstboks 12"/>
          <p:cNvSpPr txBox="1"/>
          <p:nvPr userDrawn="1"/>
        </p:nvSpPr>
        <p:spPr>
          <a:xfrm>
            <a:off x="-112565" y="-1388690"/>
            <a:ext cx="45578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816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 smtClean="0">
                <a:solidFill>
                  <a:srgbClr val="C00000"/>
                </a:solidFill>
              </a:rPr>
              <a:t>To indholdsbokse</a:t>
            </a: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-5401" y="536826"/>
            <a:ext cx="9157852" cy="278157"/>
          </a:xfrm>
          <a:custGeom>
            <a:avLst/>
            <a:gdLst>
              <a:gd name="T0" fmla="*/ 0 w 2880"/>
              <a:gd name="T1" fmla="*/ 0 h 88"/>
              <a:gd name="T2" fmla="*/ 2748 w 2880"/>
              <a:gd name="T3" fmla="*/ 0 h 88"/>
              <a:gd name="T4" fmla="*/ 2880 w 2880"/>
              <a:gd name="T5" fmla="*/ 88 h 88"/>
              <a:gd name="connsiteX0" fmla="*/ 0 w 10003"/>
              <a:gd name="connsiteY0" fmla="*/ 0 h 10659"/>
              <a:gd name="connsiteX1" fmla="*/ 9542 w 10003"/>
              <a:gd name="connsiteY1" fmla="*/ 0 h 10659"/>
              <a:gd name="connsiteX2" fmla="*/ 10003 w 10003"/>
              <a:gd name="connsiteY2" fmla="*/ 10659 h 10659"/>
              <a:gd name="connsiteX0" fmla="*/ 0 w 10003"/>
              <a:gd name="connsiteY0" fmla="*/ 0 h 10659"/>
              <a:gd name="connsiteX1" fmla="*/ 9542 w 10003"/>
              <a:gd name="connsiteY1" fmla="*/ 0 h 10659"/>
              <a:gd name="connsiteX2" fmla="*/ 10003 w 10003"/>
              <a:gd name="connsiteY2" fmla="*/ 10659 h 10659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9"/>
              <a:gd name="connsiteY0" fmla="*/ 0 h 11311"/>
              <a:gd name="connsiteX1" fmla="*/ 9642 w 10009"/>
              <a:gd name="connsiteY1" fmla="*/ 0 h 11311"/>
              <a:gd name="connsiteX2" fmla="*/ 10009 w 10009"/>
              <a:gd name="connsiteY2" fmla="*/ 11311 h 11311"/>
              <a:gd name="connsiteX0" fmla="*/ 0 w 10007"/>
              <a:gd name="connsiteY0" fmla="*/ 0 h 11311"/>
              <a:gd name="connsiteX1" fmla="*/ 9642 w 10007"/>
              <a:gd name="connsiteY1" fmla="*/ 0 h 11311"/>
              <a:gd name="connsiteX2" fmla="*/ 10007 w 10007"/>
              <a:gd name="connsiteY2" fmla="*/ 11311 h 1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7" h="11311">
                <a:moveTo>
                  <a:pt x="0" y="0"/>
                </a:moveTo>
                <a:lnTo>
                  <a:pt x="9642" y="0"/>
                </a:lnTo>
                <a:cubicBezTo>
                  <a:pt x="9864" y="0"/>
                  <a:pt x="10004" y="7760"/>
                  <a:pt x="10007" y="11311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/>
          </p:cNvSpPr>
          <p:nvPr userDrawn="1"/>
        </p:nvSpPr>
        <p:spPr bwMode="auto">
          <a:xfrm>
            <a:off x="-5401" y="536826"/>
            <a:ext cx="9157852" cy="278157"/>
          </a:xfrm>
          <a:custGeom>
            <a:avLst/>
            <a:gdLst>
              <a:gd name="T0" fmla="*/ 0 w 2880"/>
              <a:gd name="T1" fmla="*/ 0 h 88"/>
              <a:gd name="T2" fmla="*/ 2748 w 2880"/>
              <a:gd name="T3" fmla="*/ 0 h 88"/>
              <a:gd name="T4" fmla="*/ 2880 w 2880"/>
              <a:gd name="T5" fmla="*/ 88 h 88"/>
              <a:gd name="connsiteX0" fmla="*/ 0 w 10003"/>
              <a:gd name="connsiteY0" fmla="*/ 0 h 10659"/>
              <a:gd name="connsiteX1" fmla="*/ 9542 w 10003"/>
              <a:gd name="connsiteY1" fmla="*/ 0 h 10659"/>
              <a:gd name="connsiteX2" fmla="*/ 10003 w 10003"/>
              <a:gd name="connsiteY2" fmla="*/ 10659 h 10659"/>
              <a:gd name="connsiteX0" fmla="*/ 0 w 10003"/>
              <a:gd name="connsiteY0" fmla="*/ 0 h 10659"/>
              <a:gd name="connsiteX1" fmla="*/ 9542 w 10003"/>
              <a:gd name="connsiteY1" fmla="*/ 0 h 10659"/>
              <a:gd name="connsiteX2" fmla="*/ 10003 w 10003"/>
              <a:gd name="connsiteY2" fmla="*/ 10659 h 10659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5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3"/>
              <a:gd name="connsiteY0" fmla="*/ 0 h 11071"/>
              <a:gd name="connsiteX1" fmla="*/ 9642 w 10003"/>
              <a:gd name="connsiteY1" fmla="*/ 0 h 11071"/>
              <a:gd name="connsiteX2" fmla="*/ 10003 w 10003"/>
              <a:gd name="connsiteY2" fmla="*/ 11071 h 11071"/>
              <a:gd name="connsiteX0" fmla="*/ 0 w 10009"/>
              <a:gd name="connsiteY0" fmla="*/ 0 h 11311"/>
              <a:gd name="connsiteX1" fmla="*/ 9642 w 10009"/>
              <a:gd name="connsiteY1" fmla="*/ 0 h 11311"/>
              <a:gd name="connsiteX2" fmla="*/ 10009 w 10009"/>
              <a:gd name="connsiteY2" fmla="*/ 11311 h 11311"/>
              <a:gd name="connsiteX0" fmla="*/ 0 w 10007"/>
              <a:gd name="connsiteY0" fmla="*/ 0 h 11311"/>
              <a:gd name="connsiteX1" fmla="*/ 9642 w 10007"/>
              <a:gd name="connsiteY1" fmla="*/ 0 h 11311"/>
              <a:gd name="connsiteX2" fmla="*/ 10007 w 10007"/>
              <a:gd name="connsiteY2" fmla="*/ 11311 h 1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7" h="11311">
                <a:moveTo>
                  <a:pt x="0" y="0"/>
                </a:moveTo>
                <a:lnTo>
                  <a:pt x="9642" y="0"/>
                </a:lnTo>
                <a:cubicBezTo>
                  <a:pt x="9864" y="0"/>
                  <a:pt x="10004" y="7760"/>
                  <a:pt x="10007" y="11311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627" tIns="40813" rIns="81627" bIns="40813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4573706" y="318407"/>
            <a:ext cx="4254784" cy="1016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4572001" y="121853"/>
            <a:ext cx="4255438" cy="16817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825175"/>
            <a:ext cx="8047757" cy="5344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noProof="0" dirty="0" smtClean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4" y="1555788"/>
            <a:ext cx="8047756" cy="33942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 smtClean="0"/>
              <a:t>Klik for at redigere i master</a:t>
            </a:r>
          </a:p>
          <a:p>
            <a:pPr lvl="1"/>
            <a:r>
              <a:rPr lang="da-DK" noProof="0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noProof="0" dirty="0" smtClean="0"/>
              <a:t>Fjerde niveau</a:t>
            </a:r>
          </a:p>
          <a:p>
            <a:pPr lvl="4"/>
            <a:r>
              <a:rPr lang="da-DK" noProof="0" dirty="0" smtClean="0"/>
              <a:t>Femte niveau</a:t>
            </a:r>
          </a:p>
          <a:p>
            <a:pPr lvl="5"/>
            <a:r>
              <a:rPr lang="da-DK" noProof="0" dirty="0" smtClean="0"/>
              <a:t>6</a:t>
            </a:r>
          </a:p>
          <a:p>
            <a:pPr lvl="6"/>
            <a:r>
              <a:rPr lang="da-DK" noProof="0" dirty="0" smtClean="0"/>
              <a:t>7</a:t>
            </a:r>
          </a:p>
          <a:p>
            <a:pPr lvl="7"/>
            <a:r>
              <a:rPr lang="da-DK" noProof="0" dirty="0" smtClean="0"/>
              <a:t>8</a:t>
            </a:r>
          </a:p>
          <a:p>
            <a:pPr lvl="8"/>
            <a:r>
              <a:rPr lang="da-DK" noProof="0" dirty="0" smtClean="0"/>
              <a:t>9</a:t>
            </a:r>
            <a:endParaRPr lang="da-DK" noProof="0" dirty="0"/>
          </a:p>
        </p:txBody>
      </p:sp>
      <p:sp>
        <p:nvSpPr>
          <p:cNvPr id="7" name="bmkFldDocumentInformation"/>
          <p:cNvSpPr/>
          <p:nvPr/>
        </p:nvSpPr>
        <p:spPr>
          <a:xfrm>
            <a:off x="4545179" y="115585"/>
            <a:ext cx="4282259" cy="167400"/>
          </a:xfrm>
          <a:prstGeom prst="rect">
            <a:avLst/>
          </a:prstGeom>
        </p:spPr>
        <p:txBody>
          <a:bodyPr vert="horz" lIns="0" tIns="0" rIns="0" bIns="0" rtlCol="0" anchor="b" anchorCtr="0"/>
          <a:lstStyle/>
          <a:p>
            <a:pPr lvl="0" algn="r">
              <a:tabLst>
                <a:tab pos="3899297" algn="l"/>
              </a:tabLst>
            </a:pPr>
            <a:endParaRPr lang="da-DK" sz="8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mkFldInsertPlaceAndDate"/>
          <p:cNvSpPr/>
          <p:nvPr/>
        </p:nvSpPr>
        <p:spPr>
          <a:xfrm>
            <a:off x="4547374" y="312226"/>
            <a:ext cx="4280065" cy="102600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lvl="0" algn="r"/>
            <a:endParaRPr lang="da-DK" sz="8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bmkLogos0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640"/>
            <a:ext cx="2221907" cy="446215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48464" y="4443958"/>
            <a:ext cx="362311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816377" rtl="0" eaLnBrk="1" latinLnBrk="0" hangingPunct="1">
              <a:defRPr sz="7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8188" algn="l" defTabSz="816377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77" algn="l" defTabSz="816377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65" algn="l" defTabSz="816377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53" algn="l" defTabSz="816377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41" algn="l" defTabSz="816377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29" algn="l" defTabSz="816377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17" algn="l" defTabSz="816377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505" algn="l" defTabSz="816377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49" r:id="rId3"/>
    <p:sldLayoutId id="2147483662" r:id="rId4"/>
    <p:sldLayoutId id="2147483656" r:id="rId5"/>
    <p:sldLayoutId id="2147483676" r:id="rId6"/>
    <p:sldLayoutId id="2147483677" r:id="rId7"/>
    <p:sldLayoutId id="2147483652" r:id="rId8"/>
    <p:sldLayoutId id="2147483655" r:id="rId9"/>
    <p:sldLayoutId id="2147483661" r:id="rId10"/>
    <p:sldLayoutId id="2147483657" r:id="rId11"/>
    <p:sldLayoutId id="2147483673" r:id="rId12"/>
    <p:sldLayoutId id="2147483674" r:id="rId13"/>
    <p:sldLayoutId id="2147483675" r:id="rId14"/>
    <p:sldLayoutId id="2147483668" r:id="rId15"/>
    <p:sldLayoutId id="2147483664" r:id="rId16"/>
    <p:sldLayoutId id="2147483669" r:id="rId17"/>
    <p:sldLayoutId id="2147483671" r:id="rId18"/>
    <p:sldLayoutId id="2147483670" r:id="rId19"/>
    <p:sldLayoutId id="2147483672" r:id="rId20"/>
    <p:sldLayoutId id="2147483660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16377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816377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21408" indent="-160704" algn="l" defTabSz="816377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82112" indent="-160704" algn="l" defTabSz="816377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42816" indent="-160704" algn="l" defTabSz="816377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3520" indent="-160704" algn="l" defTabSz="816377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814050" indent="-171450" algn="l" defTabSz="816377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8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814050" indent="-171450" algn="l" defTabSz="816377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814050" indent="-171450" algn="l" defTabSz="816377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814050" indent="-171450" algn="l" defTabSz="816377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5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Det kommende udbud – refleksioner og debat</a:t>
            </a:r>
            <a:endParaRPr lang="da-DK" dirty="0"/>
          </a:p>
        </p:txBody>
      </p:sp>
      <p:pic>
        <p:nvPicPr>
          <p:cNvPr id="10" name="Pladsholder til billede 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" b="38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43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Trepartsaftalen og udbudsrunden</a:t>
            </a:r>
          </a:p>
          <a:p>
            <a:r>
              <a:rPr lang="da-DK" dirty="0"/>
              <a:t>Tidsplan</a:t>
            </a:r>
          </a:p>
          <a:p>
            <a:r>
              <a:rPr lang="da-DK" dirty="0"/>
              <a:t>Hvad vil der blive lagt vægt på?</a:t>
            </a:r>
          </a:p>
          <a:p>
            <a:r>
              <a:rPr lang="da-DK" dirty="0" smtClean="0"/>
              <a:t>Udbudsrunden </a:t>
            </a:r>
            <a:r>
              <a:rPr lang="da-DK" dirty="0"/>
              <a:t>set fra BAI</a:t>
            </a:r>
          </a:p>
          <a:p>
            <a:r>
              <a:rPr lang="da-DK" dirty="0" smtClean="0"/>
              <a:t>Og hvad tænker I om det?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2571750"/>
            <a:ext cx="8496944" cy="521992"/>
          </a:xfrm>
        </p:spPr>
        <p:txBody>
          <a:bodyPr/>
          <a:lstStyle/>
          <a:p>
            <a:r>
              <a:rPr lang="da-DK" dirty="0" smtClean="0"/>
              <a:t>Det kommende udbud – refleksioner og debat</a:t>
            </a:r>
            <a:endParaRPr lang="da-DK" dirty="0"/>
          </a:p>
        </p:txBody>
      </p:sp>
      <p:pic>
        <p:nvPicPr>
          <p:cNvPr id="9" name="Pladsholder til billede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" b="27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64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" b="2967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Trepartsaftalen og udbudsrunden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a-DK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Som minimum udbudsrunder hvert 4. år – alle AMU-godkendelser i spil. Gælder både offentlige og private.</a:t>
            </a:r>
          </a:p>
          <a:p>
            <a:pPr>
              <a:buFontTx/>
              <a:buChar char="-"/>
            </a:pPr>
            <a:endParaRPr lang="da-DK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buFontTx/>
              <a:buChar char="-"/>
            </a:pPr>
            <a:r>
              <a:rPr lang="da-DK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Mulighed for løbende godkendelser.</a:t>
            </a:r>
          </a:p>
          <a:p>
            <a:pPr>
              <a:buFontTx/>
              <a:buChar char="-"/>
            </a:pPr>
            <a:endParaRPr lang="da-DK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buFontTx/>
              <a:buChar char="-"/>
            </a:pPr>
            <a:r>
              <a:rPr lang="da-DK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 nuværende geografiske dækningsområder afskaffes, så alle godkendelser i stedet bliver landsdækkende. </a:t>
            </a:r>
          </a:p>
          <a:p>
            <a:pPr>
              <a:buFontTx/>
              <a:buChar char="-"/>
            </a:pPr>
            <a:endParaRPr lang="da-DK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3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67544" y="771550"/>
            <a:ext cx="8496944" cy="521992"/>
          </a:xfrm>
        </p:spPr>
        <p:txBody>
          <a:bodyPr/>
          <a:lstStyle/>
          <a:p>
            <a:r>
              <a:rPr lang="da-DK" dirty="0" smtClean="0"/>
              <a:t>Tidsplan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455982" y="1347614"/>
            <a:ext cx="7992888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1. oktober 2018 	Frist for indsendelse af efteruddannelsesudvalgene vurdering af antal udbydere samt minimumsaktivitet </a:t>
            </a:r>
          </a:p>
          <a:p>
            <a:endParaRPr lang="da-D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17. januar 2019	Opstart af ansøgningsrunde</a:t>
            </a:r>
          </a:p>
          <a:p>
            <a:endParaRPr lang="da-D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18. marts 2019	Ansøgningsfrist</a:t>
            </a:r>
          </a:p>
          <a:p>
            <a:endParaRPr lang="da-D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April-maj 2019	Bemærkninger fra efteruddannelsesudvalgene og VEU-rådet</a:t>
            </a:r>
          </a:p>
          <a:p>
            <a:endParaRPr lang="da-DK" sz="1400" dirty="0">
              <a:latin typeface="Arial" pitchFamily="34" charset="0"/>
              <a:cs typeface="Arial" pitchFamily="34" charset="0"/>
            </a:endParaRPr>
          </a:p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September 2019	Orientering af skolerne og parterne</a:t>
            </a:r>
          </a:p>
          <a:p>
            <a:endParaRPr lang="da-DK" sz="1400" dirty="0">
              <a:latin typeface="Arial" pitchFamily="34" charset="0"/>
              <a:cs typeface="Arial" pitchFamily="34" charset="0"/>
            </a:endParaRPr>
          </a:p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1. oktober 2019	Nye udbudsgodkendelser træder i kraft</a:t>
            </a:r>
          </a:p>
          <a:p>
            <a:endParaRPr lang="da-D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31. december 2019	Gamle udbudsgodkendelser udløber  </a:t>
            </a:r>
          </a:p>
        </p:txBody>
      </p:sp>
    </p:spTree>
    <p:extLst>
      <p:ext uri="{BB962C8B-B14F-4D97-AF65-F5344CB8AC3E}">
        <p14:creationId xmlns:p14="http://schemas.microsoft.com/office/powerpoint/2010/main" val="3122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indhold 1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 smtClean="0"/>
              <a:t>4 kriterier:</a:t>
            </a:r>
          </a:p>
          <a:p>
            <a:endParaRPr lang="da-DK" dirty="0"/>
          </a:p>
          <a:p>
            <a:pPr lvl="1"/>
            <a:r>
              <a:rPr lang="da-DK" dirty="0" smtClean="0"/>
              <a:t>Forsyningssikkerhed og kapacitet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Fleksibilitet og tilpasningsevne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Kvaliteten af det faglige miljø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Samarbejde med andre VEU-udbydere om udbud samt samarbejde med virksomheder og andre aktører</a:t>
            </a:r>
            <a:endParaRPr lang="da-DK" dirty="0"/>
          </a:p>
        </p:txBody>
      </p:sp>
      <p:pic>
        <p:nvPicPr>
          <p:cNvPr id="9" name="Pladsholder til indhold 8"/>
          <p:cNvPicPr>
            <a:picLocks noGrp="1" noChangeAspect="1"/>
          </p:cNvPicPr>
          <p:nvPr>
            <p:ph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12025" b="80"/>
          <a:stretch/>
        </p:blipFill>
        <p:spPr>
          <a:xfrm>
            <a:off x="5004048" y="833438"/>
            <a:ext cx="3600202" cy="4114800"/>
          </a:xfr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vil der blive lagt vægt på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22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1" smtClean="0"/>
              <a:t>Udbudsrunden set fra BAI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a-DK" dirty="0"/>
              <a:t>Et bevægeligt </a:t>
            </a:r>
            <a:r>
              <a:rPr lang="da-DK" dirty="0" smtClean="0"/>
              <a:t>mål.</a:t>
            </a:r>
          </a:p>
          <a:p>
            <a:pPr marL="0" indent="0">
              <a:buNone/>
            </a:pPr>
            <a:endParaRPr lang="da-DK" dirty="0"/>
          </a:p>
          <a:p>
            <a:pPr>
              <a:buFontTx/>
              <a:buChar char="-"/>
            </a:pPr>
            <a:r>
              <a:rPr lang="da-DK" dirty="0" smtClean="0"/>
              <a:t>Vi har indstillet nogenlunde samme antal udbud.</a:t>
            </a:r>
          </a:p>
          <a:p>
            <a:pPr>
              <a:buFontTx/>
              <a:buChar char="-"/>
            </a:pPr>
            <a:endParaRPr lang="da-DK" dirty="0" smtClean="0"/>
          </a:p>
          <a:p>
            <a:pPr>
              <a:buFontTx/>
              <a:buChar char="-"/>
            </a:pPr>
            <a:r>
              <a:rPr lang="da-DK" dirty="0" smtClean="0"/>
              <a:t>Men vi ønsker os klart mere aktivitet.</a:t>
            </a:r>
          </a:p>
          <a:p>
            <a:pPr>
              <a:buFontTx/>
              <a:buChar char="-"/>
            </a:pPr>
            <a:endParaRPr lang="da-DK" dirty="0" smtClean="0"/>
          </a:p>
          <a:p>
            <a:pPr>
              <a:buFontTx/>
              <a:buChar char="-"/>
            </a:pPr>
            <a:r>
              <a:rPr lang="da-DK" dirty="0" smtClean="0"/>
              <a:t>Vi ønsker, at der kun er dedikerede udbudssteder.</a:t>
            </a:r>
          </a:p>
          <a:p>
            <a:pPr>
              <a:buFontTx/>
              <a:buChar char="-"/>
            </a:pPr>
            <a:endParaRPr lang="da-DK" dirty="0"/>
          </a:p>
          <a:p>
            <a:pPr>
              <a:buFontTx/>
              <a:buChar char="-"/>
            </a:pPr>
            <a:endParaRPr lang="da-DK" dirty="0" smtClean="0"/>
          </a:p>
        </p:txBody>
      </p:sp>
      <p:pic>
        <p:nvPicPr>
          <p:cNvPr id="6" name="Pladsholder til billede 10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" b="3707"/>
          <a:stretch>
            <a:fillRect/>
          </a:stretch>
        </p:blipFill>
        <p:spPr/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71550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6228184" y="1491630"/>
            <a:ext cx="504056" cy="216024"/>
          </a:xfrm>
          <a:prstGeom prst="ellipse">
            <a:avLst/>
          </a:prstGeom>
          <a:solidFill>
            <a:schemeClr val="accent2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228184" y="1995686"/>
            <a:ext cx="504056" cy="216024"/>
          </a:xfrm>
          <a:prstGeom prst="ellipse">
            <a:avLst/>
          </a:prstGeom>
          <a:solidFill>
            <a:schemeClr val="accent2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228184" y="2787774"/>
            <a:ext cx="504056" cy="216024"/>
          </a:xfrm>
          <a:prstGeom prst="ellipse">
            <a:avLst/>
          </a:prstGeom>
          <a:solidFill>
            <a:schemeClr val="accent2">
              <a:alpha val="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Lige forbindelse 3"/>
          <p:cNvCxnSpPr/>
          <p:nvPr/>
        </p:nvCxnSpPr>
        <p:spPr>
          <a:xfrm>
            <a:off x="1874404" y="4425919"/>
            <a:ext cx="4968552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1835696" y="3723878"/>
            <a:ext cx="4968552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Og hvad tænker I om det? 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03598"/>
            <a:ext cx="4335992" cy="35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 flipH="1">
            <a:off x="467606" y="1491630"/>
            <a:ext cx="16561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Arial" pitchFamily="34" charset="0"/>
                <a:cs typeface="Arial" pitchFamily="34" charset="0"/>
              </a:rPr>
              <a:t>Mere konkurrence?</a:t>
            </a:r>
          </a:p>
        </p:txBody>
      </p:sp>
      <p:sp>
        <p:nvSpPr>
          <p:cNvPr id="5" name="Tekstboks 4"/>
          <p:cNvSpPr txBox="1"/>
          <p:nvPr/>
        </p:nvSpPr>
        <p:spPr>
          <a:xfrm flipH="1">
            <a:off x="6228184" y="1491630"/>
            <a:ext cx="16561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Bedre samarbejde?</a:t>
            </a:r>
          </a:p>
        </p:txBody>
      </p:sp>
      <p:sp>
        <p:nvSpPr>
          <p:cNvPr id="6" name="Tekstboks 5"/>
          <p:cNvSpPr txBox="1"/>
          <p:nvPr/>
        </p:nvSpPr>
        <p:spPr>
          <a:xfrm flipH="1">
            <a:off x="501276" y="2777877"/>
            <a:ext cx="16561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Imperier?</a:t>
            </a:r>
          </a:p>
        </p:txBody>
      </p:sp>
      <p:sp>
        <p:nvSpPr>
          <p:cNvPr id="7" name="Tekstboks 6"/>
          <p:cNvSpPr txBox="1"/>
          <p:nvPr/>
        </p:nvSpPr>
        <p:spPr>
          <a:xfrm flipH="1">
            <a:off x="6588224" y="3004658"/>
            <a:ext cx="16561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Store investeringer?</a:t>
            </a:r>
          </a:p>
        </p:txBody>
      </p:sp>
      <p:sp>
        <p:nvSpPr>
          <p:cNvPr id="8" name="Tekstboks 7"/>
          <p:cNvSpPr txBox="1"/>
          <p:nvPr/>
        </p:nvSpPr>
        <p:spPr>
          <a:xfrm flipH="1">
            <a:off x="6228184" y="4155926"/>
            <a:ext cx="16561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Faglighed?</a:t>
            </a:r>
          </a:p>
        </p:txBody>
      </p:sp>
      <p:sp>
        <p:nvSpPr>
          <p:cNvPr id="9" name="Tekstboks 8"/>
          <p:cNvSpPr txBox="1"/>
          <p:nvPr/>
        </p:nvSpPr>
        <p:spPr>
          <a:xfrm flipH="1">
            <a:off x="501276" y="3867894"/>
            <a:ext cx="165612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Økonomi?</a:t>
            </a:r>
          </a:p>
        </p:txBody>
      </p:sp>
      <p:sp>
        <p:nvSpPr>
          <p:cNvPr id="3" name="Rektangel 2"/>
          <p:cNvSpPr/>
          <p:nvPr/>
        </p:nvSpPr>
        <p:spPr>
          <a:xfrm>
            <a:off x="204618" y="2063919"/>
            <a:ext cx="1499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Bedre dækning?</a:t>
            </a:r>
            <a:endParaRPr lang="da-D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6804248" y="2211710"/>
            <a:ext cx="1925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 smtClean="0">
                <a:latin typeface="Arial" pitchFamily="34" charset="0"/>
                <a:cs typeface="Arial" pitchFamily="34" charset="0"/>
              </a:rPr>
              <a:t>Forsyningssikkerhed?</a:t>
            </a:r>
            <a:endParaRPr lang="da-DK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Tak for ordet!</a:t>
            </a:r>
            <a:endParaRPr lang="da-DK" dirty="0"/>
          </a:p>
        </p:txBody>
      </p:sp>
      <p:pic>
        <p:nvPicPr>
          <p:cNvPr id="4" name="Pladsholder til billede 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0" b="8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74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True"/>
</p:tagLst>
</file>

<file path=ppt/theme/theme1.xml><?xml version="1.0" encoding="utf-8"?>
<a:theme xmlns:a="http://schemas.openxmlformats.org/drawingml/2006/main" name="Dansk Byggeri 16-9 skabelon">
  <a:themeElements>
    <a:clrScheme name="2018">
      <a:dk1>
        <a:sysClr val="windowText" lastClr="000000"/>
      </a:dk1>
      <a:lt1>
        <a:sysClr val="window" lastClr="FFFFFF"/>
      </a:lt1>
      <a:dk2>
        <a:srgbClr val="008086"/>
      </a:dk2>
      <a:lt2>
        <a:srgbClr val="D7DDE1"/>
      </a:lt2>
      <a:accent1>
        <a:srgbClr val="86B091"/>
      </a:accent1>
      <a:accent2>
        <a:srgbClr val="3C4850"/>
      </a:accent2>
      <a:accent3>
        <a:srgbClr val="B6B29D"/>
      </a:accent3>
      <a:accent4>
        <a:srgbClr val="A88AB5"/>
      </a:accent4>
      <a:accent5>
        <a:srgbClr val="9DABB5"/>
      </a:accent5>
      <a:accent6>
        <a:srgbClr val="B86124"/>
      </a:accent6>
      <a:hlink>
        <a:srgbClr val="004B70"/>
      </a:hlink>
      <a:folHlink>
        <a:srgbClr val="86B091"/>
      </a:folHlink>
    </a:clrScheme>
    <a:fontScheme name="Dansk Bygge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solidFill>
            <a:schemeClr val="accent2"/>
          </a:solidFill>
        </a:ln>
      </a:spPr>
      <a:bodyPr rtlCol="0" anchor="ctr"/>
      <a:lstStyle>
        <a:defPPr algn="l">
          <a:defRPr sz="1400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366DCA78934A4C9313AE598FEDC88E" ma:contentTypeVersion="14" ma:contentTypeDescription="Create a new document." ma:contentTypeScope="" ma:versionID="a9f8a75d881d6c0b6f357e80e75101ea">
  <xsd:schema xmlns:xsd="http://www.w3.org/2001/XMLSchema" xmlns:xs="http://www.w3.org/2001/XMLSchema" xmlns:p="http://schemas.microsoft.com/office/2006/metadata/properties" xmlns:ns2="fc30b3ac-fef2-4493-a0f4-ebfa2047e6f8" xmlns:ns3="913a335a-36fa-4df2-b730-b71506b33e96" targetNamespace="http://schemas.microsoft.com/office/2006/metadata/properties" ma:root="true" ma:fieldsID="56c215c00bac2aa0301dd94d32064cb8" ns2:_="" ns3:_="">
    <xsd:import namespace="fc30b3ac-fef2-4493-a0f4-ebfa2047e6f8"/>
    <xsd:import namespace="913a335a-36fa-4df2-b730-b71506b33e96"/>
    <xsd:element name="properties">
      <xsd:complexType>
        <xsd:sequence>
          <xsd:element name="documentManagement">
            <xsd:complexType>
              <xsd:all>
                <xsd:element ref="ns2:TeamShareMetaData" minOccurs="0"/>
                <xsd:element ref="ns2:TSID" minOccurs="0"/>
                <xsd:element ref="ns2:TSCreatedBy" minOccurs="0"/>
                <xsd:element ref="ns2:TSDescription" minOccurs="0"/>
                <xsd:element ref="ns2:TSKeywords" minOccurs="0"/>
                <xsd:element ref="ns2:TSMetaData" minOccurs="0"/>
                <xsd:element ref="ns2:TSOwner" minOccurs="0"/>
                <xsd:element ref="ns2:TSPhaseName" minOccurs="0"/>
                <xsd:element ref="ns2:TSSender" minOccurs="0"/>
                <xsd:element ref="ns2:TSStatus" minOccurs="0"/>
                <xsd:element ref="ns2:TSTitle" minOccurs="0"/>
                <xsd:element ref="ns2:TSType" minOccurs="0"/>
                <xsd:element ref="ns2:TSUpdatedBy" minOccurs="0"/>
                <xsd:element ref="ns3:TSMoveSe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0b3ac-fef2-4493-a0f4-ebfa2047e6f8" elementFormDefault="qualified">
    <xsd:import namespace="http://schemas.microsoft.com/office/2006/documentManagement/types"/>
    <xsd:import namespace="http://schemas.microsoft.com/office/infopath/2007/PartnerControls"/>
    <xsd:element name="TeamShareMetaData" ma:index="8" nillable="true" ma:displayName="TeamShareMetaData" ma:description="This field contains document metadata in XML format from TeamShare" ma:internalName="TeamShareMetaData">
      <xsd:simpleType>
        <xsd:restriction base="dms:Note">
          <xsd:maxLength value="255"/>
        </xsd:restriction>
      </xsd:simpleType>
    </xsd:element>
    <xsd:element name="TSID" ma:index="9" nillable="true" ma:displayName="TSID" ma:description="This field contains document metadata from TeamShare" ma:internalName="TSID">
      <xsd:simpleType>
        <xsd:restriction base="dms:Note">
          <xsd:maxLength value="255"/>
        </xsd:restriction>
      </xsd:simpleType>
    </xsd:element>
    <xsd:element name="TSCreatedBy" ma:index="10" nillable="true" ma:displayName="TSCreatedBy" ma:description="This field contains document metadata from TeamShare" ma:internalName="TSCreatedBy">
      <xsd:simpleType>
        <xsd:restriction base="dms:Note">
          <xsd:maxLength value="255"/>
        </xsd:restriction>
      </xsd:simpleType>
    </xsd:element>
    <xsd:element name="TSDescription" ma:index="11" nillable="true" ma:displayName="TSDescription" ma:description="This field contains document metadata from TeamShare" ma:internalName="TSDescription">
      <xsd:simpleType>
        <xsd:restriction base="dms:Note">
          <xsd:maxLength value="255"/>
        </xsd:restriction>
      </xsd:simpleType>
    </xsd:element>
    <xsd:element name="TSKeywords" ma:index="12" nillable="true" ma:displayName="TSKeywords" ma:description="This field contains document metadata from TeamShare" ma:internalName="TSKeywords">
      <xsd:simpleType>
        <xsd:restriction base="dms:Note">
          <xsd:maxLength value="255"/>
        </xsd:restriction>
      </xsd:simpleType>
    </xsd:element>
    <xsd:element name="TSMetaData" ma:index="13" nillable="true" ma:displayName="TSMetaData" ma:description="This field contains document metadata from TeamShare" ma:internalName="TSMetaData">
      <xsd:simpleType>
        <xsd:restriction base="dms:Note">
          <xsd:maxLength value="255"/>
        </xsd:restriction>
      </xsd:simpleType>
    </xsd:element>
    <xsd:element name="TSOwner" ma:index="14" nillable="true" ma:displayName="TSOwner" ma:description="This field contains document metadata from TeamShare" ma:internalName="TSOwner">
      <xsd:simpleType>
        <xsd:restriction base="dms:Note">
          <xsd:maxLength value="255"/>
        </xsd:restriction>
      </xsd:simpleType>
    </xsd:element>
    <xsd:element name="TSPhaseName" ma:index="15" nillable="true" ma:displayName="TSPhaseName" ma:description="This field contains document metadata from TeamShare" ma:internalName="TSPhaseName">
      <xsd:simpleType>
        <xsd:restriction base="dms:Note">
          <xsd:maxLength value="255"/>
        </xsd:restriction>
      </xsd:simpleType>
    </xsd:element>
    <xsd:element name="TSSender" ma:index="16" nillable="true" ma:displayName="TSSender" ma:description="This field contains document metadata from TeamShare" ma:internalName="TSSender">
      <xsd:simpleType>
        <xsd:restriction base="dms:Note">
          <xsd:maxLength value="255"/>
        </xsd:restriction>
      </xsd:simpleType>
    </xsd:element>
    <xsd:element name="TSStatus" ma:index="17" nillable="true" ma:displayName="TSStatus" ma:description="This field contains document metadata from TeamShare" ma:internalName="TSStatus">
      <xsd:simpleType>
        <xsd:restriction base="dms:Note">
          <xsd:maxLength value="255"/>
        </xsd:restriction>
      </xsd:simpleType>
    </xsd:element>
    <xsd:element name="TSTitle" ma:index="18" nillable="true" ma:displayName="TSTitle" ma:description="This field contains document metadata from TeamShare" ma:internalName="TSTitle">
      <xsd:simpleType>
        <xsd:restriction base="dms:Note">
          <xsd:maxLength value="255"/>
        </xsd:restriction>
      </xsd:simpleType>
    </xsd:element>
    <xsd:element name="TSType" ma:index="19" nillable="true" ma:displayName="TSType" ma:description="This field contains document metadata from TeamShare" ma:internalName="TSType">
      <xsd:simpleType>
        <xsd:restriction base="dms:Note">
          <xsd:maxLength value="255"/>
        </xsd:restriction>
      </xsd:simpleType>
    </xsd:element>
    <xsd:element name="TSUpdatedBy" ma:index="20" nillable="true" ma:displayName="TSUpdatedBy" ma:description="This field contains document metadata from TeamShare" ma:internalName="TSUpdatedB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a335a-36fa-4df2-b730-b71506b33e96" elementFormDefault="qualified">
    <xsd:import namespace="http://schemas.microsoft.com/office/2006/documentManagement/types"/>
    <xsd:import namespace="http://schemas.microsoft.com/office/infopath/2007/PartnerControls"/>
    <xsd:element name="TSMoveSetID" ma:index="21" nillable="true" ma:displayName="TSMoveSetID" ma:description="This field contains document metadata from TeamShare" ma:internalName="TSMoveSetID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SMetaData xmlns="fc30b3ac-fef2-4493-a0f4-ebfa2047e6f8" xsi:nil="true"/>
    <TSPhaseName xmlns="fc30b3ac-fef2-4493-a0f4-ebfa2047e6f8" xsi:nil="true"/>
    <TSSender xmlns="fc30b3ac-fef2-4493-a0f4-ebfa2047e6f8" xsi:nil="true"/>
    <TSCreatedBy xmlns="fc30b3ac-fef2-4493-a0f4-ebfa2047e6f8" xsi:nil="true"/>
    <TeamShareMetaData xmlns="fc30b3ac-fef2-4493-a0f4-ebfa2047e6f8" xsi:nil="true"/>
    <TSDescription xmlns="fc30b3ac-fef2-4493-a0f4-ebfa2047e6f8" xsi:nil="true"/>
    <TSTitle xmlns="fc30b3ac-fef2-4493-a0f4-ebfa2047e6f8" xsi:nil="true"/>
    <TSOwner xmlns="fc30b3ac-fef2-4493-a0f4-ebfa2047e6f8" xsi:nil="true"/>
    <TSStatus xmlns="fc30b3ac-fef2-4493-a0f4-ebfa2047e6f8" xsi:nil="true"/>
    <TSID xmlns="fc30b3ac-fef2-4493-a0f4-ebfa2047e6f8" xsi:nil="true"/>
    <TSKeywords xmlns="fc30b3ac-fef2-4493-a0f4-ebfa2047e6f8" xsi:nil="true"/>
    <TSType xmlns="fc30b3ac-fef2-4493-a0f4-ebfa2047e6f8" xsi:nil="true"/>
    <TSUpdatedBy xmlns="fc30b3ac-fef2-4493-a0f4-ebfa2047e6f8" xsi:nil="true"/>
    <TSMoveSetID xmlns="913a335a-36fa-4df2-b730-b71506b33e9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298BC-A158-41F4-A53A-0CC8404E42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30b3ac-fef2-4493-a0f4-ebfa2047e6f8"/>
    <ds:schemaRef ds:uri="913a335a-36fa-4df2-b730-b71506b33e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10B135-3F2F-441A-886F-1BD8700D2FA7}">
  <ds:schemaRefs>
    <ds:schemaRef ds:uri="http://purl.org/dc/elements/1.1/"/>
    <ds:schemaRef ds:uri="http://purl.org/dc/terms/"/>
    <ds:schemaRef ds:uri="913a335a-36fa-4df2-b730-b71506b33e96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fc30b3ac-fef2-4493-a0f4-ebfa2047e6f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E53E90-E233-4B5D-A9B8-60CC46B8F6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Dansk Byggeri 16-9 skabelon</Template>
  <TotalTime>0</TotalTime>
  <Words>189</Words>
  <Application>Microsoft Office PowerPoint</Application>
  <PresentationFormat>Skærmshow (16:9)</PresentationFormat>
  <Paragraphs>62</Paragraphs>
  <Slides>8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Dansk Byggeri 16-9 skabelon</vt:lpstr>
      <vt:lpstr>Det kommende udbud – refleksioner og debat</vt:lpstr>
      <vt:lpstr>Det kommende udbud – refleksioner og debat</vt:lpstr>
      <vt:lpstr>Trepartsaftalen og udbudsrunden</vt:lpstr>
      <vt:lpstr>Tidsplan</vt:lpstr>
      <vt:lpstr>Hvad vil der blive lagt vægt på</vt:lpstr>
      <vt:lpstr>Udbudsrunden set fra BAI</vt:lpstr>
      <vt:lpstr>Og hvad tænker I om det? </vt:lpstr>
      <vt:lpstr>Tak for ordet!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2015-12-18T12:03:04Z</dcterms:created>
  <dcterms:modified xsi:type="dcterms:W3CDTF">2018-11-13T15:55:57Z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4" name="ContentTypeId">
    <vt:lpwstr>0x01010096366DCA78934A4C9313AE598FEDC88E</vt:lpwstr>
  </property>
</Properties>
</file>