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1"/>
  </p:notesMasterIdLst>
  <p:handoutMasterIdLst>
    <p:handoutMasterId r:id="rId12"/>
  </p:handoutMasterIdLst>
  <p:sldIdLst>
    <p:sldId id="353" r:id="rId3"/>
    <p:sldId id="354" r:id="rId4"/>
    <p:sldId id="355" r:id="rId5"/>
    <p:sldId id="356" r:id="rId6"/>
    <p:sldId id="357" r:id="rId7"/>
    <p:sldId id="358" r:id="rId8"/>
    <p:sldId id="359" r:id="rId9"/>
    <p:sldId id="360" r:id="rId10"/>
  </p:sldIdLst>
  <p:sldSz cx="9144000" cy="6858000" type="screen4x3"/>
  <p:notesSz cx="6858000" cy="9144000"/>
  <p:defaultTextStyle>
    <a:defPPr>
      <a:defRPr lang="da-DK"/>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92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B2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700" autoAdjust="0"/>
  </p:normalViewPr>
  <p:slideViewPr>
    <p:cSldViewPr>
      <p:cViewPr varScale="1">
        <p:scale>
          <a:sx n="132" d="100"/>
          <a:sy n="132" d="100"/>
        </p:scale>
        <p:origin x="1050" y="132"/>
      </p:cViewPr>
      <p:guideLst>
        <p:guide orient="horz" pos="3168"/>
        <p:guide pos="2928"/>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197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da-DK"/>
          </a:p>
        </p:txBody>
      </p:sp>
      <p:sp>
        <p:nvSpPr>
          <p:cNvPr id="634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da-DK"/>
          </a:p>
        </p:txBody>
      </p:sp>
      <p:sp>
        <p:nvSpPr>
          <p:cNvPr id="634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da-DK"/>
          </a:p>
        </p:txBody>
      </p:sp>
      <p:sp>
        <p:nvSpPr>
          <p:cNvPr id="634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E6D5E7C4-0DA7-48C9-9C32-133F781A32B3}" type="slidenum">
              <a:rPr lang="da-DK"/>
              <a:pPr/>
              <a:t>‹nr.›</a:t>
            </a:fld>
            <a:endParaRPr lang="da-DK"/>
          </a:p>
        </p:txBody>
      </p:sp>
    </p:spTree>
    <p:extLst>
      <p:ext uri="{BB962C8B-B14F-4D97-AF65-F5344CB8AC3E}">
        <p14:creationId xmlns:p14="http://schemas.microsoft.com/office/powerpoint/2010/main" val="10768631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da-DK"/>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da-DK"/>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da-DK"/>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5342367D-7A9C-4220-AE74-2CEF561D70C7}" type="slidenum">
              <a:rPr lang="da-DK"/>
              <a:pPr/>
              <a:t>‹nr.›</a:t>
            </a:fld>
            <a:endParaRPr lang="da-DK"/>
          </a:p>
        </p:txBody>
      </p:sp>
    </p:spTree>
    <p:extLst>
      <p:ext uri="{BB962C8B-B14F-4D97-AF65-F5344CB8AC3E}">
        <p14:creationId xmlns:p14="http://schemas.microsoft.com/office/powerpoint/2010/main" val="1789258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a:xfrm>
            <a:off x="457200" y="6245225"/>
            <a:ext cx="2133600" cy="476250"/>
          </a:xfrm>
          <a:prstGeom prst="rect">
            <a:avLst/>
          </a:prstGeom>
        </p:spPr>
        <p:txBody>
          <a:bodyPr/>
          <a:lstStyle>
            <a:lvl1pPr>
              <a:defRPr/>
            </a:lvl1pPr>
          </a:lstStyle>
          <a:p>
            <a:endParaRPr lang="da-DK"/>
          </a:p>
        </p:txBody>
      </p:sp>
      <p:sp>
        <p:nvSpPr>
          <p:cNvPr id="5" name="Pladsholder til sidefod 4"/>
          <p:cNvSpPr>
            <a:spLocks noGrp="1"/>
          </p:cNvSpPr>
          <p:nvPr>
            <p:ph type="ftr" sz="quarter" idx="11"/>
          </p:nvPr>
        </p:nvSpPr>
        <p:spPr>
          <a:xfrm>
            <a:off x="3124200" y="6245225"/>
            <a:ext cx="2895600" cy="476250"/>
          </a:xfrm>
          <a:prstGeom prst="rect">
            <a:avLst/>
          </a:prstGeom>
        </p:spPr>
        <p:txBody>
          <a:bodyPr/>
          <a:lstStyle>
            <a:lvl1pPr>
              <a:defRPr/>
            </a:lvl1pPr>
          </a:lstStyle>
          <a:p>
            <a:endParaRPr lang="da-DK"/>
          </a:p>
        </p:txBody>
      </p:sp>
      <p:sp>
        <p:nvSpPr>
          <p:cNvPr id="6" name="Pladsholder til diasnummer 5"/>
          <p:cNvSpPr>
            <a:spLocks noGrp="1"/>
          </p:cNvSpPr>
          <p:nvPr>
            <p:ph type="sldNum" sz="quarter" idx="12"/>
          </p:nvPr>
        </p:nvSpPr>
        <p:spPr>
          <a:xfrm>
            <a:off x="6553200" y="6245225"/>
            <a:ext cx="2133600" cy="476250"/>
          </a:xfrm>
          <a:prstGeom prst="rect">
            <a:avLst/>
          </a:prstGeom>
        </p:spPr>
        <p:txBody>
          <a:bodyPr/>
          <a:lstStyle>
            <a:lvl1pPr>
              <a:defRPr/>
            </a:lvl1pPr>
          </a:lstStyle>
          <a:p>
            <a:fld id="{0277DDEE-6357-4D2D-8F4C-97E54DDAA5E4}" type="slidenum">
              <a:rPr lang="da-DK"/>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da-DK"/>
          </a:p>
        </p:txBody>
      </p:sp>
      <p:sp>
        <p:nvSpPr>
          <p:cNvPr id="4" name="Pladsholder til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5" name="Pladsholder til dato 4"/>
          <p:cNvSpPr>
            <a:spLocks noGrp="1"/>
          </p:cNvSpPr>
          <p:nvPr>
            <p:ph type="dt" sz="half" idx="10"/>
          </p:nvPr>
        </p:nvSpPr>
        <p:spPr>
          <a:xfrm>
            <a:off x="457200" y="6245225"/>
            <a:ext cx="2133600" cy="476250"/>
          </a:xfrm>
          <a:prstGeom prst="rect">
            <a:avLst/>
          </a:prstGeom>
        </p:spPr>
        <p:txBody>
          <a:bodyPr/>
          <a:lstStyle>
            <a:lvl1pPr>
              <a:defRPr/>
            </a:lvl1pPr>
          </a:lstStyle>
          <a:p>
            <a:endParaRPr lang="da-DK"/>
          </a:p>
        </p:txBody>
      </p:sp>
      <p:sp>
        <p:nvSpPr>
          <p:cNvPr id="6" name="Pladsholder til sidefod 5"/>
          <p:cNvSpPr>
            <a:spLocks noGrp="1"/>
          </p:cNvSpPr>
          <p:nvPr>
            <p:ph type="ftr" sz="quarter" idx="11"/>
          </p:nvPr>
        </p:nvSpPr>
        <p:spPr>
          <a:xfrm>
            <a:off x="3124200" y="6245225"/>
            <a:ext cx="2895600" cy="476250"/>
          </a:xfrm>
          <a:prstGeom prst="rect">
            <a:avLst/>
          </a:prstGeom>
        </p:spPr>
        <p:txBody>
          <a:bodyPr/>
          <a:lstStyle>
            <a:lvl1pPr>
              <a:defRPr/>
            </a:lvl1pPr>
          </a:lstStyle>
          <a:p>
            <a:endParaRPr lang="da-DK"/>
          </a:p>
        </p:txBody>
      </p:sp>
      <p:sp>
        <p:nvSpPr>
          <p:cNvPr id="7" name="Pladsholder til diasnummer 6"/>
          <p:cNvSpPr>
            <a:spLocks noGrp="1"/>
          </p:cNvSpPr>
          <p:nvPr>
            <p:ph type="sldNum" sz="quarter" idx="12"/>
          </p:nvPr>
        </p:nvSpPr>
        <p:spPr>
          <a:xfrm>
            <a:off x="6553200" y="6245225"/>
            <a:ext cx="2133600" cy="476250"/>
          </a:xfrm>
          <a:prstGeom prst="rect">
            <a:avLst/>
          </a:prstGeom>
        </p:spPr>
        <p:txBody>
          <a:bodyPr/>
          <a:lstStyle>
            <a:lvl1pPr>
              <a:defRPr/>
            </a:lvl1pPr>
          </a:lstStyle>
          <a:p>
            <a:fld id="{794041B1-B5B4-457B-AA45-6F0CAD9E2091}" type="slidenum">
              <a:rPr lang="da-DK"/>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1600200"/>
            <a:ext cx="8229600" cy="4525963"/>
          </a:xfrm>
          <a:prstGeom prst="rect">
            <a:avLst/>
          </a:prstGeom>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a:xfrm>
            <a:off x="457200" y="6245225"/>
            <a:ext cx="2133600" cy="476250"/>
          </a:xfrm>
          <a:prstGeom prst="rect">
            <a:avLst/>
          </a:prstGeom>
        </p:spPr>
        <p:txBody>
          <a:bodyPr/>
          <a:lstStyle>
            <a:lvl1pPr>
              <a:defRPr/>
            </a:lvl1pPr>
          </a:lstStyle>
          <a:p>
            <a:endParaRPr lang="da-DK"/>
          </a:p>
        </p:txBody>
      </p:sp>
      <p:sp>
        <p:nvSpPr>
          <p:cNvPr id="5" name="Pladsholder til sidefod 4"/>
          <p:cNvSpPr>
            <a:spLocks noGrp="1"/>
          </p:cNvSpPr>
          <p:nvPr>
            <p:ph type="ftr" sz="quarter" idx="11"/>
          </p:nvPr>
        </p:nvSpPr>
        <p:spPr>
          <a:xfrm>
            <a:off x="3124200" y="6245225"/>
            <a:ext cx="2895600" cy="476250"/>
          </a:xfrm>
          <a:prstGeom prst="rect">
            <a:avLst/>
          </a:prstGeom>
        </p:spPr>
        <p:txBody>
          <a:bodyPr/>
          <a:lstStyle>
            <a:lvl1pPr>
              <a:defRPr/>
            </a:lvl1pPr>
          </a:lstStyle>
          <a:p>
            <a:endParaRPr lang="da-DK"/>
          </a:p>
        </p:txBody>
      </p:sp>
      <p:sp>
        <p:nvSpPr>
          <p:cNvPr id="6" name="Pladsholder til diasnummer 5"/>
          <p:cNvSpPr>
            <a:spLocks noGrp="1"/>
          </p:cNvSpPr>
          <p:nvPr>
            <p:ph type="sldNum" sz="quarter" idx="12"/>
          </p:nvPr>
        </p:nvSpPr>
        <p:spPr>
          <a:xfrm>
            <a:off x="6553200" y="6245225"/>
            <a:ext cx="2133600" cy="476250"/>
          </a:xfrm>
          <a:prstGeom prst="rect">
            <a:avLst/>
          </a:prstGeom>
        </p:spPr>
        <p:txBody>
          <a:bodyPr/>
          <a:lstStyle>
            <a:lvl1pPr>
              <a:defRPr/>
            </a:lvl1pPr>
          </a:lstStyle>
          <a:p>
            <a:fld id="{56275F0B-9881-41C2-B31B-4E8EB881326C}" type="slidenum">
              <a:rPr lang="da-DK"/>
              <a:pPr/>
              <a:t>‹nr.›</a:t>
            </a:fld>
            <a:endParaRPr lang="da-DK"/>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a:prstGeom prst="rect">
            <a:avLst/>
          </a:prstGeo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a:prstGeom prst="rect">
            <a:avLst/>
          </a:prstGeom>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a:xfrm>
            <a:off x="457200" y="6245225"/>
            <a:ext cx="2133600" cy="476250"/>
          </a:xfrm>
          <a:prstGeom prst="rect">
            <a:avLst/>
          </a:prstGeom>
        </p:spPr>
        <p:txBody>
          <a:bodyPr/>
          <a:lstStyle>
            <a:lvl1pPr>
              <a:defRPr/>
            </a:lvl1pPr>
          </a:lstStyle>
          <a:p>
            <a:endParaRPr lang="da-DK"/>
          </a:p>
        </p:txBody>
      </p:sp>
      <p:sp>
        <p:nvSpPr>
          <p:cNvPr id="5" name="Pladsholder til sidefod 4"/>
          <p:cNvSpPr>
            <a:spLocks noGrp="1"/>
          </p:cNvSpPr>
          <p:nvPr>
            <p:ph type="ftr" sz="quarter" idx="11"/>
          </p:nvPr>
        </p:nvSpPr>
        <p:spPr>
          <a:xfrm>
            <a:off x="3124200" y="6245225"/>
            <a:ext cx="2895600" cy="476250"/>
          </a:xfrm>
          <a:prstGeom prst="rect">
            <a:avLst/>
          </a:prstGeom>
        </p:spPr>
        <p:txBody>
          <a:bodyPr/>
          <a:lstStyle>
            <a:lvl1pPr>
              <a:defRPr/>
            </a:lvl1pPr>
          </a:lstStyle>
          <a:p>
            <a:endParaRPr lang="da-DK"/>
          </a:p>
        </p:txBody>
      </p:sp>
      <p:sp>
        <p:nvSpPr>
          <p:cNvPr id="6" name="Pladsholder til diasnummer 5"/>
          <p:cNvSpPr>
            <a:spLocks noGrp="1"/>
          </p:cNvSpPr>
          <p:nvPr>
            <p:ph type="sldNum" sz="quarter" idx="12"/>
          </p:nvPr>
        </p:nvSpPr>
        <p:spPr>
          <a:xfrm>
            <a:off x="6553200" y="6245225"/>
            <a:ext cx="2133600" cy="476250"/>
          </a:xfrm>
          <a:prstGeom prst="rect">
            <a:avLst/>
          </a:prstGeom>
        </p:spPr>
        <p:txBody>
          <a:bodyPr/>
          <a:lstStyle>
            <a:lvl1pPr>
              <a:defRPr/>
            </a:lvl1pPr>
          </a:lstStyle>
          <a:p>
            <a:fld id="{D6332E8B-E001-4FC0-B70C-9800D6946CA9}" type="slidenum">
              <a:rPr lang="da-DK"/>
              <a:pPr/>
              <a:t>‹nr.›</a:t>
            </a:fld>
            <a:endParaRPr lang="da-DK"/>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CD50F751-7CD7-4D31-BC62-39DED5B5CD7C}" type="datetimeFigureOut">
              <a:rPr lang="da-DK" smtClean="0"/>
              <a:pPr/>
              <a:t>21-11-2016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B41B073-43A3-4701-9EA7-FCE443B017E7}" type="slidenum">
              <a:rPr lang="da-DK" smtClean="0"/>
              <a:pPr/>
              <a:t>‹nr.›</a:t>
            </a:fld>
            <a:endParaRPr lang="da-DK"/>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D50F751-7CD7-4D31-BC62-39DED5B5CD7C}" type="datetimeFigureOut">
              <a:rPr lang="da-DK" smtClean="0"/>
              <a:pPr/>
              <a:t>21-11-2016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B41B073-43A3-4701-9EA7-FCE443B017E7}" type="slidenum">
              <a:rPr lang="da-DK" smtClean="0"/>
              <a:pPr/>
              <a:t>‹nr.›</a:t>
            </a:fld>
            <a:endParaRPr lang="da-DK"/>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fld id="{CD50F751-7CD7-4D31-BC62-39DED5B5CD7C}" type="datetimeFigureOut">
              <a:rPr lang="da-DK" smtClean="0"/>
              <a:pPr/>
              <a:t>21-11-2016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B41B073-43A3-4701-9EA7-FCE443B017E7}" type="slidenum">
              <a:rPr lang="da-DK" smtClean="0"/>
              <a:pPr/>
              <a:t>‹nr.›</a:t>
            </a:fld>
            <a:endParaRPr lang="da-DK"/>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CD50F751-7CD7-4D31-BC62-39DED5B5CD7C}" type="datetimeFigureOut">
              <a:rPr lang="da-DK" smtClean="0"/>
              <a:pPr/>
              <a:t>21-11-2016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B41B073-43A3-4701-9EA7-FCE443B017E7}" type="slidenum">
              <a:rPr lang="da-DK" smtClean="0"/>
              <a:pPr/>
              <a:t>‹nr.›</a:t>
            </a:fld>
            <a:endParaRPr lang="da-DK"/>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CD50F751-7CD7-4D31-BC62-39DED5B5CD7C}" type="datetimeFigureOut">
              <a:rPr lang="da-DK" smtClean="0"/>
              <a:pPr/>
              <a:t>21-11-2016</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7B41B073-43A3-4701-9EA7-FCE443B017E7}" type="slidenum">
              <a:rPr lang="da-DK" smtClean="0"/>
              <a:pPr/>
              <a:t>‹nr.›</a:t>
            </a:fld>
            <a:endParaRPr lang="da-DK"/>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CD50F751-7CD7-4D31-BC62-39DED5B5CD7C}" type="datetimeFigureOut">
              <a:rPr lang="da-DK" smtClean="0"/>
              <a:pPr/>
              <a:t>21-11-2016</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7B41B073-43A3-4701-9EA7-FCE443B017E7}" type="slidenum">
              <a:rPr lang="da-DK" smtClean="0"/>
              <a:pPr/>
              <a:t>‹nr.›</a:t>
            </a:fld>
            <a:endParaRPr lang="da-DK"/>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CD50F751-7CD7-4D31-BC62-39DED5B5CD7C}" type="datetimeFigureOut">
              <a:rPr lang="da-DK" smtClean="0"/>
              <a:pPr/>
              <a:t>21-11-2016</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7B41B073-43A3-4701-9EA7-FCE443B017E7}"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a-DK" smtClean="0"/>
              <a:t>Klik for at redigere i master</a:t>
            </a:r>
            <a:endParaRPr lang="da-DK"/>
          </a:p>
        </p:txBody>
      </p:sp>
      <p:sp>
        <p:nvSpPr>
          <p:cNvPr id="3" name="Pladsholder til indhold 2"/>
          <p:cNvSpPr>
            <a:spLocks noGrp="1"/>
          </p:cNvSpPr>
          <p:nvPr>
            <p:ph idx="1"/>
          </p:nvPr>
        </p:nvSpPr>
        <p:spPr>
          <a:xfrm>
            <a:off x="457200" y="1600200"/>
            <a:ext cx="8229600" cy="4525963"/>
          </a:xfrm>
          <a:prstGeom prst="rect">
            <a:avLst/>
          </a:prstGeo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a:xfrm>
            <a:off x="457200" y="6245225"/>
            <a:ext cx="2133600" cy="476250"/>
          </a:xfrm>
          <a:prstGeom prst="rect">
            <a:avLst/>
          </a:prstGeom>
        </p:spPr>
        <p:txBody>
          <a:bodyPr/>
          <a:lstStyle>
            <a:lvl1pPr>
              <a:defRPr/>
            </a:lvl1pPr>
          </a:lstStyle>
          <a:p>
            <a:endParaRPr lang="da-DK"/>
          </a:p>
        </p:txBody>
      </p:sp>
      <p:sp>
        <p:nvSpPr>
          <p:cNvPr id="5" name="Pladsholder til sidefod 4"/>
          <p:cNvSpPr>
            <a:spLocks noGrp="1"/>
          </p:cNvSpPr>
          <p:nvPr>
            <p:ph type="ftr" sz="quarter" idx="11"/>
          </p:nvPr>
        </p:nvSpPr>
        <p:spPr>
          <a:xfrm>
            <a:off x="3124200" y="6245225"/>
            <a:ext cx="2895600" cy="476250"/>
          </a:xfrm>
          <a:prstGeom prst="rect">
            <a:avLst/>
          </a:prstGeom>
        </p:spPr>
        <p:txBody>
          <a:bodyPr/>
          <a:lstStyle>
            <a:lvl1pPr>
              <a:defRPr/>
            </a:lvl1pPr>
          </a:lstStyle>
          <a:p>
            <a:endParaRPr lang="da-DK"/>
          </a:p>
        </p:txBody>
      </p:sp>
      <p:sp>
        <p:nvSpPr>
          <p:cNvPr id="6" name="Pladsholder til diasnummer 5"/>
          <p:cNvSpPr>
            <a:spLocks noGrp="1"/>
          </p:cNvSpPr>
          <p:nvPr>
            <p:ph type="sldNum" sz="quarter" idx="12"/>
          </p:nvPr>
        </p:nvSpPr>
        <p:spPr>
          <a:xfrm>
            <a:off x="6553200" y="6245225"/>
            <a:ext cx="2133600" cy="476250"/>
          </a:xfrm>
          <a:prstGeom prst="rect">
            <a:avLst/>
          </a:prstGeom>
        </p:spPr>
        <p:txBody>
          <a:bodyPr/>
          <a:lstStyle>
            <a:lvl1pPr>
              <a:defRPr/>
            </a:lvl1pPr>
          </a:lstStyle>
          <a:p>
            <a:fld id="{E1B7C330-C206-49C0-9898-9E5227BAC0A3}" type="slidenum">
              <a:rPr lang="da-DK"/>
              <a:pPr/>
              <a:t>‹nr.›</a:t>
            </a:fld>
            <a:endParaRPr lang="da-DK"/>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D50F751-7CD7-4D31-BC62-39DED5B5CD7C}" type="datetimeFigureOut">
              <a:rPr lang="da-DK" smtClean="0"/>
              <a:pPr/>
              <a:t>21-11-2016</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7B41B073-43A3-4701-9EA7-FCE443B017E7}" type="slidenum">
              <a:rPr lang="da-DK" smtClean="0"/>
              <a:pPr/>
              <a:t>‹nr.›</a:t>
            </a:fld>
            <a:endParaRPr lang="da-DK"/>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CD50F751-7CD7-4D31-BC62-39DED5B5CD7C}" type="datetimeFigureOut">
              <a:rPr lang="da-DK" smtClean="0"/>
              <a:pPr/>
              <a:t>21-11-2016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B41B073-43A3-4701-9EA7-FCE443B017E7}" type="slidenum">
              <a:rPr lang="da-DK" smtClean="0"/>
              <a:pPr/>
              <a:t>‹nr.›</a:t>
            </a:fld>
            <a:endParaRPr lang="da-DK"/>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CD50F751-7CD7-4D31-BC62-39DED5B5CD7C}" type="datetimeFigureOut">
              <a:rPr lang="da-DK" smtClean="0"/>
              <a:pPr/>
              <a:t>21-11-2016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B41B073-43A3-4701-9EA7-FCE443B017E7}" type="slidenum">
              <a:rPr lang="da-DK" smtClean="0"/>
              <a:pPr/>
              <a:t>‹nr.›</a:t>
            </a:fld>
            <a:endParaRPr lang="da-DK"/>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D50F751-7CD7-4D31-BC62-39DED5B5CD7C}" type="datetimeFigureOut">
              <a:rPr lang="da-DK" smtClean="0"/>
              <a:pPr/>
              <a:t>21-11-2016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B41B073-43A3-4701-9EA7-FCE443B017E7}" type="slidenum">
              <a:rPr lang="da-DK" smtClean="0"/>
              <a:pPr/>
              <a:t>‹nr.›</a:t>
            </a:fld>
            <a:endParaRPr lang="da-DK"/>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D50F751-7CD7-4D31-BC62-39DED5B5CD7C}" type="datetimeFigureOut">
              <a:rPr lang="da-DK" smtClean="0"/>
              <a:pPr/>
              <a:t>21-11-2016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B41B073-43A3-4701-9EA7-FCE443B017E7}"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a-DK" smtClean="0"/>
              <a:t>Klik for at redigere i master</a:t>
            </a:r>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Rediger typografien i masterens</a:t>
            </a:r>
          </a:p>
        </p:txBody>
      </p:sp>
      <p:sp>
        <p:nvSpPr>
          <p:cNvPr id="4" name="Pladsholder til dato 3"/>
          <p:cNvSpPr>
            <a:spLocks noGrp="1"/>
          </p:cNvSpPr>
          <p:nvPr>
            <p:ph type="dt" sz="half" idx="10"/>
          </p:nvPr>
        </p:nvSpPr>
        <p:spPr>
          <a:xfrm>
            <a:off x="457200" y="6245225"/>
            <a:ext cx="2133600" cy="476250"/>
          </a:xfrm>
          <a:prstGeom prst="rect">
            <a:avLst/>
          </a:prstGeom>
        </p:spPr>
        <p:txBody>
          <a:bodyPr/>
          <a:lstStyle>
            <a:lvl1pPr>
              <a:defRPr/>
            </a:lvl1pPr>
          </a:lstStyle>
          <a:p>
            <a:endParaRPr lang="da-DK"/>
          </a:p>
        </p:txBody>
      </p:sp>
      <p:sp>
        <p:nvSpPr>
          <p:cNvPr id="5" name="Pladsholder til sidefod 4"/>
          <p:cNvSpPr>
            <a:spLocks noGrp="1"/>
          </p:cNvSpPr>
          <p:nvPr>
            <p:ph type="ftr" sz="quarter" idx="11"/>
          </p:nvPr>
        </p:nvSpPr>
        <p:spPr>
          <a:xfrm>
            <a:off x="3124200" y="6245225"/>
            <a:ext cx="2895600" cy="476250"/>
          </a:xfrm>
          <a:prstGeom prst="rect">
            <a:avLst/>
          </a:prstGeom>
        </p:spPr>
        <p:txBody>
          <a:bodyPr/>
          <a:lstStyle>
            <a:lvl1pPr>
              <a:defRPr/>
            </a:lvl1pPr>
          </a:lstStyle>
          <a:p>
            <a:endParaRPr lang="da-DK"/>
          </a:p>
        </p:txBody>
      </p:sp>
      <p:sp>
        <p:nvSpPr>
          <p:cNvPr id="6" name="Pladsholder til diasnummer 5"/>
          <p:cNvSpPr>
            <a:spLocks noGrp="1"/>
          </p:cNvSpPr>
          <p:nvPr>
            <p:ph type="sldNum" sz="quarter" idx="12"/>
          </p:nvPr>
        </p:nvSpPr>
        <p:spPr>
          <a:xfrm>
            <a:off x="6553200" y="6245225"/>
            <a:ext cx="2133600" cy="476250"/>
          </a:xfrm>
          <a:prstGeom prst="rect">
            <a:avLst/>
          </a:prstGeom>
        </p:spPr>
        <p:txBody>
          <a:bodyPr/>
          <a:lstStyle>
            <a:lvl1pPr>
              <a:defRPr/>
            </a:lvl1pPr>
          </a:lstStyle>
          <a:p>
            <a:fld id="{B8B83DFC-BC7B-44C3-B506-1B143747EC92}" type="slidenum">
              <a:rPr lang="da-DK"/>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a:xfrm>
            <a:off x="457200" y="6245225"/>
            <a:ext cx="2133600" cy="476250"/>
          </a:xfrm>
          <a:prstGeom prst="rect">
            <a:avLst/>
          </a:prstGeom>
        </p:spPr>
        <p:txBody>
          <a:bodyPr/>
          <a:lstStyle>
            <a:lvl1pPr>
              <a:defRPr/>
            </a:lvl1pPr>
          </a:lstStyle>
          <a:p>
            <a:endParaRPr lang="da-DK"/>
          </a:p>
        </p:txBody>
      </p:sp>
      <p:sp>
        <p:nvSpPr>
          <p:cNvPr id="6" name="Pladsholder til sidefod 5"/>
          <p:cNvSpPr>
            <a:spLocks noGrp="1"/>
          </p:cNvSpPr>
          <p:nvPr>
            <p:ph type="ftr" sz="quarter" idx="11"/>
          </p:nvPr>
        </p:nvSpPr>
        <p:spPr>
          <a:xfrm>
            <a:off x="3124200" y="6245225"/>
            <a:ext cx="2895600" cy="476250"/>
          </a:xfrm>
          <a:prstGeom prst="rect">
            <a:avLst/>
          </a:prstGeom>
        </p:spPr>
        <p:txBody>
          <a:bodyPr/>
          <a:lstStyle>
            <a:lvl1pPr>
              <a:defRPr/>
            </a:lvl1pPr>
          </a:lstStyle>
          <a:p>
            <a:endParaRPr lang="da-DK"/>
          </a:p>
        </p:txBody>
      </p:sp>
      <p:sp>
        <p:nvSpPr>
          <p:cNvPr id="7" name="Pladsholder til diasnummer 6"/>
          <p:cNvSpPr>
            <a:spLocks noGrp="1"/>
          </p:cNvSpPr>
          <p:nvPr>
            <p:ph type="sldNum" sz="quarter" idx="12"/>
          </p:nvPr>
        </p:nvSpPr>
        <p:spPr>
          <a:xfrm>
            <a:off x="6553200" y="6245225"/>
            <a:ext cx="2133600" cy="476250"/>
          </a:xfrm>
          <a:prstGeom prst="rect">
            <a:avLst/>
          </a:prstGeom>
        </p:spPr>
        <p:txBody>
          <a:bodyPr/>
          <a:lstStyle>
            <a:lvl1pPr>
              <a:defRPr/>
            </a:lvl1pPr>
          </a:lstStyle>
          <a:p>
            <a:fld id="{DE6FC97B-81E8-44A1-8267-BD0DDEFBF265}" type="slidenum">
              <a:rPr lang="da-DK"/>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4" name="Pladsholder til indhol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6" name="Pladsholder til indhol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a:xfrm>
            <a:off x="457200" y="6245225"/>
            <a:ext cx="2133600" cy="476250"/>
          </a:xfrm>
          <a:prstGeom prst="rect">
            <a:avLst/>
          </a:prstGeom>
        </p:spPr>
        <p:txBody>
          <a:bodyPr/>
          <a:lstStyle>
            <a:lvl1pPr>
              <a:defRPr/>
            </a:lvl1pPr>
          </a:lstStyle>
          <a:p>
            <a:endParaRPr lang="da-DK"/>
          </a:p>
        </p:txBody>
      </p:sp>
      <p:sp>
        <p:nvSpPr>
          <p:cNvPr id="8" name="Pladsholder til sidefod 7"/>
          <p:cNvSpPr>
            <a:spLocks noGrp="1"/>
          </p:cNvSpPr>
          <p:nvPr>
            <p:ph type="ftr" sz="quarter" idx="11"/>
          </p:nvPr>
        </p:nvSpPr>
        <p:spPr>
          <a:xfrm>
            <a:off x="3124200" y="6245225"/>
            <a:ext cx="2895600" cy="476250"/>
          </a:xfrm>
          <a:prstGeom prst="rect">
            <a:avLst/>
          </a:prstGeom>
        </p:spPr>
        <p:txBody>
          <a:bodyPr/>
          <a:lstStyle>
            <a:lvl1pPr>
              <a:defRPr/>
            </a:lvl1pPr>
          </a:lstStyle>
          <a:p>
            <a:endParaRPr lang="da-DK"/>
          </a:p>
        </p:txBody>
      </p:sp>
      <p:sp>
        <p:nvSpPr>
          <p:cNvPr id="9" name="Pladsholder til diasnummer 8"/>
          <p:cNvSpPr>
            <a:spLocks noGrp="1"/>
          </p:cNvSpPr>
          <p:nvPr>
            <p:ph type="sldNum" sz="quarter" idx="12"/>
          </p:nvPr>
        </p:nvSpPr>
        <p:spPr>
          <a:xfrm>
            <a:off x="6553200" y="6245225"/>
            <a:ext cx="2133600" cy="476250"/>
          </a:xfrm>
          <a:prstGeom prst="rect">
            <a:avLst/>
          </a:prstGeom>
        </p:spPr>
        <p:txBody>
          <a:bodyPr/>
          <a:lstStyle>
            <a:lvl1pPr>
              <a:defRPr/>
            </a:lvl1pPr>
          </a:lstStyle>
          <a:p>
            <a:fld id="{47FCB551-1897-4823-A9B3-15FB562CCE12}" type="slidenum">
              <a:rPr lang="da-DK"/>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a-DK" smtClean="0"/>
              <a:t>Klik for at redigere i master</a:t>
            </a:r>
            <a:endParaRPr lang="da-DK"/>
          </a:p>
        </p:txBody>
      </p:sp>
      <p:sp>
        <p:nvSpPr>
          <p:cNvPr id="3" name="Pladsholder til dato 2"/>
          <p:cNvSpPr>
            <a:spLocks noGrp="1"/>
          </p:cNvSpPr>
          <p:nvPr>
            <p:ph type="dt" sz="half" idx="10"/>
          </p:nvPr>
        </p:nvSpPr>
        <p:spPr>
          <a:xfrm>
            <a:off x="457200" y="6245225"/>
            <a:ext cx="2133600" cy="476250"/>
          </a:xfrm>
          <a:prstGeom prst="rect">
            <a:avLst/>
          </a:prstGeom>
        </p:spPr>
        <p:txBody>
          <a:bodyPr/>
          <a:lstStyle>
            <a:lvl1pPr>
              <a:defRPr/>
            </a:lvl1pPr>
          </a:lstStyle>
          <a:p>
            <a:endParaRPr lang="da-DK"/>
          </a:p>
        </p:txBody>
      </p:sp>
      <p:sp>
        <p:nvSpPr>
          <p:cNvPr id="4" name="Pladsholder til sidefod 3"/>
          <p:cNvSpPr>
            <a:spLocks noGrp="1"/>
          </p:cNvSpPr>
          <p:nvPr>
            <p:ph type="ftr" sz="quarter" idx="11"/>
          </p:nvPr>
        </p:nvSpPr>
        <p:spPr>
          <a:xfrm>
            <a:off x="3124200" y="6245225"/>
            <a:ext cx="2895600" cy="476250"/>
          </a:xfrm>
          <a:prstGeom prst="rect">
            <a:avLst/>
          </a:prstGeom>
        </p:spPr>
        <p:txBody>
          <a:bodyPr/>
          <a:lstStyle>
            <a:lvl1pPr>
              <a:defRPr/>
            </a:lvl1pPr>
          </a:lstStyle>
          <a:p>
            <a:endParaRPr lang="da-DK"/>
          </a:p>
        </p:txBody>
      </p:sp>
      <p:sp>
        <p:nvSpPr>
          <p:cNvPr id="5" name="Pladsholder til diasnummer 4"/>
          <p:cNvSpPr>
            <a:spLocks noGrp="1"/>
          </p:cNvSpPr>
          <p:nvPr>
            <p:ph type="sldNum" sz="quarter" idx="12"/>
          </p:nvPr>
        </p:nvSpPr>
        <p:spPr>
          <a:xfrm>
            <a:off x="6553200" y="6245225"/>
            <a:ext cx="2133600" cy="476250"/>
          </a:xfrm>
          <a:prstGeom prst="rect">
            <a:avLst/>
          </a:prstGeom>
        </p:spPr>
        <p:txBody>
          <a:bodyPr/>
          <a:lstStyle>
            <a:lvl1pPr>
              <a:defRPr/>
            </a:lvl1pPr>
          </a:lstStyle>
          <a:p>
            <a:fld id="{6E43182F-409D-407A-9EED-F88AF7DAC570}" type="slidenum">
              <a:rPr lang="da-DK"/>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a:xfrm>
            <a:off x="457200" y="6245225"/>
            <a:ext cx="2133600" cy="476250"/>
          </a:xfrm>
          <a:prstGeom prst="rect">
            <a:avLst/>
          </a:prstGeom>
        </p:spPr>
        <p:txBody>
          <a:bodyPr/>
          <a:lstStyle>
            <a:lvl1pPr>
              <a:defRPr/>
            </a:lvl1pPr>
          </a:lstStyle>
          <a:p>
            <a:endParaRPr lang="da-DK"/>
          </a:p>
        </p:txBody>
      </p:sp>
      <p:sp>
        <p:nvSpPr>
          <p:cNvPr id="3" name="Pladsholder til sidefod 2"/>
          <p:cNvSpPr>
            <a:spLocks noGrp="1"/>
          </p:cNvSpPr>
          <p:nvPr>
            <p:ph type="ftr" sz="quarter" idx="11"/>
          </p:nvPr>
        </p:nvSpPr>
        <p:spPr>
          <a:xfrm>
            <a:off x="3124200" y="6245225"/>
            <a:ext cx="2895600" cy="476250"/>
          </a:xfrm>
          <a:prstGeom prst="rect">
            <a:avLst/>
          </a:prstGeom>
        </p:spPr>
        <p:txBody>
          <a:bodyPr/>
          <a:lstStyle>
            <a:lvl1pPr>
              <a:defRPr/>
            </a:lvl1pPr>
          </a:lstStyle>
          <a:p>
            <a:endParaRPr lang="da-DK"/>
          </a:p>
        </p:txBody>
      </p:sp>
      <p:sp>
        <p:nvSpPr>
          <p:cNvPr id="4" name="Pladsholder til diasnummer 3"/>
          <p:cNvSpPr>
            <a:spLocks noGrp="1"/>
          </p:cNvSpPr>
          <p:nvPr>
            <p:ph type="sldNum" sz="quarter" idx="12"/>
          </p:nvPr>
        </p:nvSpPr>
        <p:spPr>
          <a:xfrm>
            <a:off x="6553200" y="6245225"/>
            <a:ext cx="2133600" cy="476250"/>
          </a:xfrm>
          <a:prstGeom prst="rect">
            <a:avLst/>
          </a:prstGeom>
        </p:spPr>
        <p:txBody>
          <a:bodyPr/>
          <a:lstStyle>
            <a:lvl1pPr>
              <a:defRPr/>
            </a:lvl1pPr>
          </a:lstStyle>
          <a:p>
            <a:fld id="{D83EBBD0-B23B-48E6-9A6E-1479667EF14F}" type="slidenum">
              <a:rPr lang="da-DK"/>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5" name="Pladsholder til dato 4"/>
          <p:cNvSpPr>
            <a:spLocks noGrp="1"/>
          </p:cNvSpPr>
          <p:nvPr>
            <p:ph type="dt" sz="half" idx="10"/>
          </p:nvPr>
        </p:nvSpPr>
        <p:spPr>
          <a:xfrm>
            <a:off x="457200" y="6245225"/>
            <a:ext cx="2133600" cy="476250"/>
          </a:xfrm>
          <a:prstGeom prst="rect">
            <a:avLst/>
          </a:prstGeom>
        </p:spPr>
        <p:txBody>
          <a:bodyPr/>
          <a:lstStyle>
            <a:lvl1pPr>
              <a:defRPr/>
            </a:lvl1pPr>
          </a:lstStyle>
          <a:p>
            <a:endParaRPr lang="da-DK"/>
          </a:p>
        </p:txBody>
      </p:sp>
      <p:sp>
        <p:nvSpPr>
          <p:cNvPr id="6" name="Pladsholder til sidefod 5"/>
          <p:cNvSpPr>
            <a:spLocks noGrp="1"/>
          </p:cNvSpPr>
          <p:nvPr>
            <p:ph type="ftr" sz="quarter" idx="11"/>
          </p:nvPr>
        </p:nvSpPr>
        <p:spPr>
          <a:xfrm>
            <a:off x="3124200" y="6245225"/>
            <a:ext cx="2895600" cy="476250"/>
          </a:xfrm>
          <a:prstGeom prst="rect">
            <a:avLst/>
          </a:prstGeom>
        </p:spPr>
        <p:txBody>
          <a:bodyPr/>
          <a:lstStyle>
            <a:lvl1pPr>
              <a:defRPr/>
            </a:lvl1pPr>
          </a:lstStyle>
          <a:p>
            <a:endParaRPr lang="da-DK"/>
          </a:p>
        </p:txBody>
      </p:sp>
      <p:sp>
        <p:nvSpPr>
          <p:cNvPr id="7" name="Pladsholder til diasnummer 6"/>
          <p:cNvSpPr>
            <a:spLocks noGrp="1"/>
          </p:cNvSpPr>
          <p:nvPr>
            <p:ph type="sldNum" sz="quarter" idx="12"/>
          </p:nvPr>
        </p:nvSpPr>
        <p:spPr>
          <a:xfrm>
            <a:off x="6553200" y="6245225"/>
            <a:ext cx="2133600" cy="476250"/>
          </a:xfrm>
          <a:prstGeom prst="rect">
            <a:avLst/>
          </a:prstGeom>
        </p:spPr>
        <p:txBody>
          <a:bodyPr/>
          <a:lstStyle>
            <a:lvl1pPr>
              <a:defRPr/>
            </a:lvl1pPr>
          </a:lstStyle>
          <a:p>
            <a:fld id="{DD16EFED-CE8D-446B-AC0B-C9DF1504215D}" type="slidenum">
              <a:rPr lang="da-DK"/>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50F751-7CD7-4D31-BC62-39DED5B5CD7C}" type="datetimeFigureOut">
              <a:rPr lang="da-DK" smtClean="0"/>
              <a:pPr/>
              <a:t>21-11-2016</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41B073-43A3-4701-9EA7-FCE443B017E7}"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73"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hyperlink" Target="http://my.questbase.com/take.aspx?pin=2473-8231-1776" TargetMode="External"/><Relationship Id="rId2" Type="http://schemas.openxmlformats.org/officeDocument/2006/relationships/hyperlink" Target="http://www.questbase.com/my/"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gif"/><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 Box 5"/>
          <p:cNvSpPr txBox="1">
            <a:spLocks noChangeArrowheads="1"/>
          </p:cNvSpPr>
          <p:nvPr/>
        </p:nvSpPr>
        <p:spPr bwMode="auto">
          <a:xfrm>
            <a:off x="250825" y="0"/>
            <a:ext cx="3311525" cy="274638"/>
          </a:xfrm>
          <a:prstGeom prst="rect">
            <a:avLst/>
          </a:prstGeom>
          <a:noFill/>
          <a:ln w="9525">
            <a:noFill/>
            <a:miter lim="800000"/>
            <a:headEnd/>
            <a:tailEnd/>
          </a:ln>
          <a:effectLst/>
        </p:spPr>
        <p:txBody>
          <a:bodyPr>
            <a:spAutoFit/>
          </a:bodyPr>
          <a:lstStyle/>
          <a:p>
            <a:pPr>
              <a:spcBef>
                <a:spcPct val="50000"/>
              </a:spcBef>
            </a:pPr>
            <a:r>
              <a:rPr lang="da-DK" sz="1200">
                <a:solidFill>
                  <a:schemeClr val="bg1"/>
                </a:solidFill>
              </a:rPr>
              <a:t>Mission</a:t>
            </a:r>
          </a:p>
        </p:txBody>
      </p:sp>
      <p:sp>
        <p:nvSpPr>
          <p:cNvPr id="6153" name="Text Box 9"/>
          <p:cNvSpPr txBox="1">
            <a:spLocks noChangeArrowheads="1"/>
          </p:cNvSpPr>
          <p:nvPr/>
        </p:nvSpPr>
        <p:spPr bwMode="auto">
          <a:xfrm>
            <a:off x="929060" y="1916832"/>
            <a:ext cx="7999040" cy="3672408"/>
          </a:xfrm>
          <a:prstGeom prst="rect">
            <a:avLst/>
          </a:prstGeom>
          <a:noFill/>
          <a:ln w="9525">
            <a:noFill/>
            <a:miter lim="800000"/>
            <a:headEnd/>
            <a:tailEnd/>
          </a:ln>
          <a:effectLst/>
        </p:spPr>
        <p:txBody>
          <a:bodyPr wrap="none" anchor="t">
            <a:noAutofit/>
          </a:bodyPr>
          <a:lstStyle/>
          <a:p>
            <a:pPr marL="342900" indent="-342900">
              <a:spcBef>
                <a:spcPct val="50000"/>
              </a:spcBef>
            </a:pPr>
            <a:r>
              <a:rPr lang="da-DK" sz="1600" dirty="0" smtClean="0">
                <a:latin typeface="+mn-lt"/>
                <a:cs typeface="Garamond"/>
              </a:rPr>
              <a:t>Opgave:</a:t>
            </a:r>
          </a:p>
          <a:p>
            <a:pPr marL="342900" indent="-342900">
              <a:spcBef>
                <a:spcPct val="50000"/>
              </a:spcBef>
              <a:buFont typeface="Arial" panose="020B0604020202020204" pitchFamily="34" charset="0"/>
              <a:buChar char="•"/>
            </a:pPr>
            <a:r>
              <a:rPr lang="da-DK" sz="1600" dirty="0" smtClean="0">
                <a:latin typeface="+mn-lt"/>
                <a:cs typeface="Garamond"/>
              </a:rPr>
              <a:t>Udvikling af prøveform – praktisk/teoretisk</a:t>
            </a:r>
          </a:p>
          <a:p>
            <a:pPr marL="342900" indent="-342900">
              <a:spcBef>
                <a:spcPct val="50000"/>
              </a:spcBef>
              <a:buFont typeface="Arial" panose="020B0604020202020204" pitchFamily="34" charset="0"/>
              <a:buChar char="•"/>
            </a:pPr>
            <a:r>
              <a:rPr lang="da-DK" sz="1600" dirty="0" smtClean="0">
                <a:latin typeface="+mn-lt"/>
                <a:cs typeface="Garamond"/>
              </a:rPr>
              <a:t>Afprøvning af prøveform i ordinære undervisningsforløb</a:t>
            </a:r>
          </a:p>
          <a:p>
            <a:pPr marL="342900" indent="-342900">
              <a:spcBef>
                <a:spcPct val="50000"/>
              </a:spcBef>
              <a:buFont typeface="Arial" panose="020B0604020202020204" pitchFamily="34" charset="0"/>
              <a:buChar char="•"/>
            </a:pPr>
            <a:r>
              <a:rPr lang="da-DK" sz="1600" dirty="0" smtClean="0">
                <a:latin typeface="+mn-lt"/>
                <a:cs typeface="Garamond"/>
              </a:rPr>
              <a:t>Evaluering af prøveform</a:t>
            </a:r>
          </a:p>
          <a:p>
            <a:pPr marL="342900" indent="-342900">
              <a:spcBef>
                <a:spcPct val="50000"/>
              </a:spcBef>
              <a:buFont typeface="Arial" panose="020B0604020202020204" pitchFamily="34" charset="0"/>
              <a:buChar char="•"/>
            </a:pPr>
            <a:r>
              <a:rPr lang="da-DK" sz="1600" dirty="0" smtClean="0">
                <a:latin typeface="+mn-lt"/>
                <a:cs typeface="Garamond"/>
              </a:rPr>
              <a:t>Anbefalinger i samarbejde med BAI og uddannelsesudvalg</a:t>
            </a:r>
          </a:p>
          <a:p>
            <a:pPr marL="342900" indent="-342900">
              <a:spcBef>
                <a:spcPct val="50000"/>
              </a:spcBef>
              <a:buFont typeface="Arial" panose="020B0604020202020204" pitchFamily="34" charset="0"/>
              <a:buChar char="•"/>
            </a:pPr>
            <a:endParaRPr lang="da-DK" sz="1600" dirty="0">
              <a:latin typeface="+mn-lt"/>
              <a:cs typeface="Garamond"/>
            </a:endParaRPr>
          </a:p>
          <a:p>
            <a:pPr marL="800100" lvl="1" indent="-342900">
              <a:spcBef>
                <a:spcPct val="50000"/>
              </a:spcBef>
              <a:buFont typeface="Arial" panose="020B0604020202020204" pitchFamily="34" charset="0"/>
              <a:buChar char="•"/>
            </a:pPr>
            <a:r>
              <a:rPr lang="da-DK" sz="1600" dirty="0" smtClean="0">
                <a:latin typeface="+mn-lt"/>
                <a:cs typeface="Garamond"/>
              </a:rPr>
              <a:t>43996 – Personlig sikkerhed ved arbejde med epoxy og </a:t>
            </a:r>
            <a:r>
              <a:rPr lang="da-DK" sz="1600" dirty="0" err="1" smtClean="0">
                <a:latin typeface="+mn-lt"/>
                <a:cs typeface="Garamond"/>
              </a:rPr>
              <a:t>isocyanater</a:t>
            </a:r>
            <a:endParaRPr lang="da-DK" sz="1600" dirty="0" smtClean="0">
              <a:latin typeface="+mn-lt"/>
              <a:cs typeface="Garamond"/>
            </a:endParaRPr>
          </a:p>
          <a:p>
            <a:pPr marL="800100" lvl="1" indent="-342900">
              <a:spcBef>
                <a:spcPct val="50000"/>
              </a:spcBef>
              <a:buFont typeface="Arial" panose="020B0604020202020204" pitchFamily="34" charset="0"/>
              <a:buChar char="•"/>
            </a:pPr>
            <a:r>
              <a:rPr lang="da-DK" sz="1600" dirty="0" smtClean="0">
                <a:latin typeface="+mn-lt"/>
                <a:cs typeface="Garamond"/>
              </a:rPr>
              <a:t>45651 – Sikkerhed var arbejde med kold asfalt og bitumen</a:t>
            </a:r>
          </a:p>
          <a:p>
            <a:pPr marL="800100" lvl="1" indent="-342900">
              <a:spcBef>
                <a:spcPct val="50000"/>
              </a:spcBef>
              <a:buFont typeface="Arial" panose="020B0604020202020204" pitchFamily="34" charset="0"/>
              <a:buChar char="•"/>
            </a:pPr>
            <a:r>
              <a:rPr lang="da-DK" sz="1600" dirty="0" smtClean="0">
                <a:latin typeface="+mn-lt"/>
                <a:cs typeface="Garamond"/>
              </a:rPr>
              <a:t>42879 – Termografering af bygninger</a:t>
            </a:r>
            <a:endParaRPr lang="da-DK" sz="1600" dirty="0">
              <a:latin typeface="+mn-lt"/>
              <a:cs typeface="Garamond"/>
            </a:endParaRPr>
          </a:p>
        </p:txBody>
      </p:sp>
      <p:sp>
        <p:nvSpPr>
          <p:cNvPr id="6157" name="AutoShape 13"/>
          <p:cNvSpPr>
            <a:spLocks noChangeArrowheads="1"/>
          </p:cNvSpPr>
          <p:nvPr/>
        </p:nvSpPr>
        <p:spPr bwMode="auto">
          <a:xfrm>
            <a:off x="7235825" y="144463"/>
            <a:ext cx="1692275" cy="476250"/>
          </a:xfrm>
          <a:prstGeom prst="roundRect">
            <a:avLst>
              <a:gd name="adj" fmla="val 16667"/>
            </a:avLst>
          </a:prstGeom>
          <a:solidFill>
            <a:schemeClr val="bg1"/>
          </a:solidFill>
          <a:ln w="9525">
            <a:noFill/>
            <a:round/>
            <a:headEnd/>
            <a:tailEnd/>
          </a:ln>
          <a:effectLst/>
        </p:spPr>
        <p:txBody>
          <a:bodyPr wrap="none" anchor="ctr"/>
          <a:lstStyle/>
          <a:p>
            <a:endParaRPr lang="da-DK"/>
          </a:p>
        </p:txBody>
      </p:sp>
      <p:pic>
        <p:nvPicPr>
          <p:cNvPr id="10" name="Picture 9"/>
          <p:cNvPicPr>
            <a:picLocks noChangeAspect="1"/>
          </p:cNvPicPr>
          <p:nvPr/>
        </p:nvPicPr>
        <p:blipFill>
          <a:blip r:embed="rId2" cstate="print">
            <a:clrChange>
              <a:clrFrom>
                <a:srgbClr val="FFFFFF"/>
              </a:clrFrom>
              <a:clrTo>
                <a:srgbClr val="FFFFFF">
                  <a:alpha val="0"/>
                </a:srgbClr>
              </a:clrTo>
            </a:clrChange>
          </a:blip>
          <a:stretch>
            <a:fillRect/>
          </a:stretch>
        </p:blipFill>
        <p:spPr>
          <a:xfrm>
            <a:off x="7596336" y="44624"/>
            <a:ext cx="1219200" cy="544285"/>
          </a:xfrm>
          <a:prstGeom prst="rect">
            <a:avLst/>
          </a:prstGeom>
        </p:spPr>
      </p:pic>
      <p:sp>
        <p:nvSpPr>
          <p:cNvPr id="8" name="AutoShape 13"/>
          <p:cNvSpPr>
            <a:spLocks noChangeArrowheads="1"/>
          </p:cNvSpPr>
          <p:nvPr/>
        </p:nvSpPr>
        <p:spPr bwMode="auto">
          <a:xfrm>
            <a:off x="215516" y="6093296"/>
            <a:ext cx="1692275" cy="476250"/>
          </a:xfrm>
          <a:prstGeom prst="roundRect">
            <a:avLst>
              <a:gd name="adj" fmla="val 16667"/>
            </a:avLst>
          </a:prstGeom>
          <a:solidFill>
            <a:schemeClr val="bg1"/>
          </a:solidFill>
          <a:ln w="9525">
            <a:noFill/>
            <a:round/>
            <a:headEnd/>
            <a:tailEnd/>
          </a:ln>
          <a:effectLst/>
        </p:spPr>
        <p:txBody>
          <a:bodyPr wrap="none" anchor="ctr"/>
          <a:lstStyle/>
          <a:p>
            <a:endParaRPr lang="da-DK"/>
          </a:p>
        </p:txBody>
      </p:sp>
      <p:pic>
        <p:nvPicPr>
          <p:cNvPr id="11" name="Billede 10" descr="HVA_logo.gif"/>
          <p:cNvPicPr>
            <a:picLocks noChangeAspect="1"/>
          </p:cNvPicPr>
          <p:nvPr/>
        </p:nvPicPr>
        <p:blipFill>
          <a:blip r:embed="rId3" cstate="print"/>
          <a:srcRect l="29622" t="37363" r="30452" b="35298"/>
          <a:stretch>
            <a:fillRect/>
          </a:stretch>
        </p:blipFill>
        <p:spPr>
          <a:xfrm>
            <a:off x="251520" y="6021288"/>
            <a:ext cx="1488165" cy="720080"/>
          </a:xfrm>
          <a:prstGeom prst="rect">
            <a:avLst/>
          </a:prstGeom>
        </p:spPr>
      </p:pic>
      <p:pic>
        <p:nvPicPr>
          <p:cNvPr id="12" name="Billede 11" descr="top.jpg"/>
          <p:cNvPicPr>
            <a:picLocks noChangeAspect="1"/>
          </p:cNvPicPr>
          <p:nvPr/>
        </p:nvPicPr>
        <p:blipFill>
          <a:blip r:embed="rId4" cstate="print"/>
          <a:stretch>
            <a:fillRect/>
          </a:stretch>
        </p:blipFill>
        <p:spPr>
          <a:xfrm>
            <a:off x="0" y="728700"/>
            <a:ext cx="9144000" cy="488611"/>
          </a:xfrm>
          <a:prstGeom prst="rect">
            <a:avLst/>
          </a:prstGeom>
        </p:spPr>
      </p:pic>
      <p:sp>
        <p:nvSpPr>
          <p:cNvPr id="2" name="Tekstfelt 1"/>
          <p:cNvSpPr txBox="1"/>
          <p:nvPr/>
        </p:nvSpPr>
        <p:spPr>
          <a:xfrm>
            <a:off x="1061653" y="233988"/>
            <a:ext cx="2397901" cy="369332"/>
          </a:xfrm>
          <a:prstGeom prst="rect">
            <a:avLst/>
          </a:prstGeom>
          <a:noFill/>
        </p:spPr>
        <p:txBody>
          <a:bodyPr wrap="none" rtlCol="0">
            <a:spAutoFit/>
          </a:bodyPr>
          <a:lstStyle/>
          <a:p>
            <a:r>
              <a:rPr lang="da-DK" dirty="0" smtClean="0"/>
              <a:t>Prøveformer - AMU</a:t>
            </a:r>
            <a:endParaRPr lang="da-DK" dirty="0"/>
          </a:p>
        </p:txBody>
      </p:sp>
    </p:spTree>
  </p:cSld>
  <p:clrMapOvr>
    <a:masterClrMapping/>
  </p:clrMapOvr>
  <p:transition advClick="0" advTm="700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 Box 5"/>
          <p:cNvSpPr txBox="1">
            <a:spLocks noChangeArrowheads="1"/>
          </p:cNvSpPr>
          <p:nvPr/>
        </p:nvSpPr>
        <p:spPr bwMode="auto">
          <a:xfrm>
            <a:off x="250825" y="0"/>
            <a:ext cx="3311525" cy="274638"/>
          </a:xfrm>
          <a:prstGeom prst="rect">
            <a:avLst/>
          </a:prstGeom>
          <a:noFill/>
          <a:ln w="9525">
            <a:noFill/>
            <a:miter lim="800000"/>
            <a:headEnd/>
            <a:tailEnd/>
          </a:ln>
          <a:effectLst/>
        </p:spPr>
        <p:txBody>
          <a:bodyPr>
            <a:spAutoFit/>
          </a:bodyPr>
          <a:lstStyle/>
          <a:p>
            <a:pPr>
              <a:spcBef>
                <a:spcPct val="50000"/>
              </a:spcBef>
            </a:pPr>
            <a:r>
              <a:rPr lang="da-DK" sz="1200">
                <a:solidFill>
                  <a:schemeClr val="bg1"/>
                </a:solidFill>
              </a:rPr>
              <a:t>Mission</a:t>
            </a:r>
          </a:p>
        </p:txBody>
      </p:sp>
      <p:sp>
        <p:nvSpPr>
          <p:cNvPr id="6153" name="Text Box 9"/>
          <p:cNvSpPr txBox="1">
            <a:spLocks noChangeArrowheads="1"/>
          </p:cNvSpPr>
          <p:nvPr/>
        </p:nvSpPr>
        <p:spPr bwMode="auto">
          <a:xfrm>
            <a:off x="572480" y="1806897"/>
            <a:ext cx="7999040" cy="3672408"/>
          </a:xfrm>
          <a:prstGeom prst="rect">
            <a:avLst/>
          </a:prstGeom>
          <a:noFill/>
          <a:ln w="9525">
            <a:noFill/>
            <a:miter lim="800000"/>
            <a:headEnd/>
            <a:tailEnd/>
          </a:ln>
          <a:effectLst/>
        </p:spPr>
        <p:txBody>
          <a:bodyPr wrap="square" anchor="t">
            <a:noAutofit/>
          </a:bodyPr>
          <a:lstStyle/>
          <a:p>
            <a:pPr marL="342900" indent="-342900">
              <a:spcBef>
                <a:spcPct val="50000"/>
              </a:spcBef>
            </a:pPr>
            <a:r>
              <a:rPr lang="da-DK" sz="1600" dirty="0" smtClean="0">
                <a:latin typeface="+mn-lt"/>
                <a:cs typeface="Garamond"/>
              </a:rPr>
              <a:t>Udvikling:</a:t>
            </a:r>
          </a:p>
          <a:p>
            <a:pPr marL="342900" indent="-342900">
              <a:spcBef>
                <a:spcPct val="50000"/>
              </a:spcBef>
              <a:buFont typeface="Arial" panose="020B0604020202020204" pitchFamily="34" charset="0"/>
              <a:buChar char="•"/>
            </a:pPr>
            <a:r>
              <a:rPr lang="da-DK" sz="1600" dirty="0" smtClean="0">
                <a:latin typeface="+mn-lt"/>
                <a:cs typeface="Garamond"/>
              </a:rPr>
              <a:t>Teoretisk prøve – papir, mundtlig eller </a:t>
            </a:r>
            <a:r>
              <a:rPr lang="da-DK" sz="1600" u="sng" dirty="0" smtClean="0">
                <a:latin typeface="+mn-lt"/>
                <a:cs typeface="Garamond"/>
              </a:rPr>
              <a:t>digitalt</a:t>
            </a:r>
          </a:p>
          <a:p>
            <a:pPr marL="342900" indent="-342900">
              <a:spcBef>
                <a:spcPct val="50000"/>
              </a:spcBef>
              <a:buFont typeface="Arial" panose="020B0604020202020204" pitchFamily="34" charset="0"/>
              <a:buChar char="•"/>
            </a:pPr>
            <a:r>
              <a:rPr lang="da-DK" sz="1600" dirty="0" smtClean="0">
                <a:latin typeface="+mn-lt"/>
                <a:cs typeface="Garamond"/>
              </a:rPr>
              <a:t>Praktisk prøve - (som før) udførelse </a:t>
            </a:r>
          </a:p>
          <a:p>
            <a:pPr marL="342900" indent="-342900">
              <a:spcBef>
                <a:spcPct val="50000"/>
              </a:spcBef>
              <a:buFont typeface="Arial" panose="020B0604020202020204" pitchFamily="34" charset="0"/>
              <a:buChar char="•"/>
            </a:pPr>
            <a:r>
              <a:rPr lang="da-DK" sz="1600" dirty="0" smtClean="0">
                <a:latin typeface="+mn-lt"/>
                <a:cs typeface="Garamond"/>
              </a:rPr>
              <a:t>Kombineret prøve – teoretisk test og samtale om praktisk opgave</a:t>
            </a:r>
          </a:p>
          <a:p>
            <a:pPr marL="342900" indent="-342900">
              <a:spcBef>
                <a:spcPct val="50000"/>
              </a:spcBef>
              <a:buFont typeface="Arial" panose="020B0604020202020204" pitchFamily="34" charset="0"/>
              <a:buChar char="•"/>
            </a:pPr>
            <a:endParaRPr lang="da-DK" sz="1600" dirty="0">
              <a:latin typeface="+mn-lt"/>
              <a:cs typeface="Garamond"/>
            </a:endParaRPr>
          </a:p>
          <a:p>
            <a:pPr>
              <a:spcBef>
                <a:spcPct val="50000"/>
              </a:spcBef>
            </a:pPr>
            <a:r>
              <a:rPr lang="da-DK" sz="1600" dirty="0" smtClean="0">
                <a:latin typeface="+mn-lt"/>
                <a:cs typeface="Garamond"/>
              </a:rPr>
              <a:t>	Erfaringer indhentet med digitale prøver kombineret med samtale om 	praktisk prøve. (eks. 42879 – Termografering af bygninger)</a:t>
            </a:r>
          </a:p>
          <a:p>
            <a:pPr>
              <a:spcBef>
                <a:spcPct val="50000"/>
              </a:spcBef>
            </a:pPr>
            <a:endParaRPr lang="da-DK" sz="1600" dirty="0">
              <a:latin typeface="+mn-lt"/>
              <a:cs typeface="Garamond"/>
            </a:endParaRPr>
          </a:p>
          <a:p>
            <a:pPr>
              <a:spcBef>
                <a:spcPct val="50000"/>
              </a:spcBef>
            </a:pPr>
            <a:r>
              <a:rPr lang="da-DK" sz="1600" dirty="0" smtClean="0">
                <a:latin typeface="+mn-lt"/>
                <a:cs typeface="Garamond"/>
              </a:rPr>
              <a:t>	</a:t>
            </a:r>
            <a:endParaRPr lang="da-DK" sz="1600" dirty="0">
              <a:latin typeface="+mn-lt"/>
              <a:cs typeface="Garamond"/>
            </a:endParaRPr>
          </a:p>
        </p:txBody>
      </p:sp>
      <p:sp>
        <p:nvSpPr>
          <p:cNvPr id="6157" name="AutoShape 13"/>
          <p:cNvSpPr>
            <a:spLocks noChangeArrowheads="1"/>
          </p:cNvSpPr>
          <p:nvPr/>
        </p:nvSpPr>
        <p:spPr bwMode="auto">
          <a:xfrm>
            <a:off x="7235825" y="144463"/>
            <a:ext cx="1692275" cy="476250"/>
          </a:xfrm>
          <a:prstGeom prst="roundRect">
            <a:avLst>
              <a:gd name="adj" fmla="val 16667"/>
            </a:avLst>
          </a:prstGeom>
          <a:solidFill>
            <a:schemeClr val="bg1"/>
          </a:solidFill>
          <a:ln w="9525">
            <a:noFill/>
            <a:round/>
            <a:headEnd/>
            <a:tailEnd/>
          </a:ln>
          <a:effectLst/>
        </p:spPr>
        <p:txBody>
          <a:bodyPr wrap="none" anchor="ctr"/>
          <a:lstStyle/>
          <a:p>
            <a:endParaRPr lang="da-DK"/>
          </a:p>
        </p:txBody>
      </p:sp>
      <p:pic>
        <p:nvPicPr>
          <p:cNvPr id="10" name="Picture 9"/>
          <p:cNvPicPr>
            <a:picLocks noChangeAspect="1"/>
          </p:cNvPicPr>
          <p:nvPr/>
        </p:nvPicPr>
        <p:blipFill>
          <a:blip r:embed="rId2" cstate="print">
            <a:clrChange>
              <a:clrFrom>
                <a:srgbClr val="FFFFFF"/>
              </a:clrFrom>
              <a:clrTo>
                <a:srgbClr val="FFFFFF">
                  <a:alpha val="0"/>
                </a:srgbClr>
              </a:clrTo>
            </a:clrChange>
          </a:blip>
          <a:stretch>
            <a:fillRect/>
          </a:stretch>
        </p:blipFill>
        <p:spPr>
          <a:xfrm>
            <a:off x="7596336" y="44624"/>
            <a:ext cx="1219200" cy="544285"/>
          </a:xfrm>
          <a:prstGeom prst="rect">
            <a:avLst/>
          </a:prstGeom>
        </p:spPr>
      </p:pic>
      <p:sp>
        <p:nvSpPr>
          <p:cNvPr id="8" name="AutoShape 13"/>
          <p:cNvSpPr>
            <a:spLocks noChangeArrowheads="1"/>
          </p:cNvSpPr>
          <p:nvPr/>
        </p:nvSpPr>
        <p:spPr bwMode="auto">
          <a:xfrm>
            <a:off x="215516" y="6093296"/>
            <a:ext cx="1692275" cy="476250"/>
          </a:xfrm>
          <a:prstGeom prst="roundRect">
            <a:avLst>
              <a:gd name="adj" fmla="val 16667"/>
            </a:avLst>
          </a:prstGeom>
          <a:solidFill>
            <a:schemeClr val="bg1"/>
          </a:solidFill>
          <a:ln w="9525">
            <a:noFill/>
            <a:round/>
            <a:headEnd/>
            <a:tailEnd/>
          </a:ln>
          <a:effectLst/>
        </p:spPr>
        <p:txBody>
          <a:bodyPr wrap="none" anchor="ctr"/>
          <a:lstStyle/>
          <a:p>
            <a:endParaRPr lang="da-DK"/>
          </a:p>
        </p:txBody>
      </p:sp>
      <p:pic>
        <p:nvPicPr>
          <p:cNvPr id="11" name="Billede 10" descr="HVA_logo.gif"/>
          <p:cNvPicPr>
            <a:picLocks noChangeAspect="1"/>
          </p:cNvPicPr>
          <p:nvPr/>
        </p:nvPicPr>
        <p:blipFill>
          <a:blip r:embed="rId3" cstate="print"/>
          <a:srcRect l="29622" t="37363" r="30452" b="35298"/>
          <a:stretch>
            <a:fillRect/>
          </a:stretch>
        </p:blipFill>
        <p:spPr>
          <a:xfrm>
            <a:off x="251520" y="6021288"/>
            <a:ext cx="1488165" cy="720080"/>
          </a:xfrm>
          <a:prstGeom prst="rect">
            <a:avLst/>
          </a:prstGeom>
        </p:spPr>
      </p:pic>
      <p:pic>
        <p:nvPicPr>
          <p:cNvPr id="12" name="Billede 11" descr="top.jpg"/>
          <p:cNvPicPr>
            <a:picLocks noChangeAspect="1"/>
          </p:cNvPicPr>
          <p:nvPr/>
        </p:nvPicPr>
        <p:blipFill>
          <a:blip r:embed="rId4" cstate="print"/>
          <a:stretch>
            <a:fillRect/>
          </a:stretch>
        </p:blipFill>
        <p:spPr>
          <a:xfrm>
            <a:off x="0" y="728700"/>
            <a:ext cx="9144000" cy="488611"/>
          </a:xfrm>
          <a:prstGeom prst="rect">
            <a:avLst/>
          </a:prstGeom>
        </p:spPr>
      </p:pic>
      <p:sp>
        <p:nvSpPr>
          <p:cNvPr id="2" name="Tekstfelt 1"/>
          <p:cNvSpPr txBox="1"/>
          <p:nvPr/>
        </p:nvSpPr>
        <p:spPr>
          <a:xfrm>
            <a:off x="1061653" y="233988"/>
            <a:ext cx="2397901" cy="369332"/>
          </a:xfrm>
          <a:prstGeom prst="rect">
            <a:avLst/>
          </a:prstGeom>
          <a:noFill/>
        </p:spPr>
        <p:txBody>
          <a:bodyPr wrap="none" rtlCol="0">
            <a:spAutoFit/>
          </a:bodyPr>
          <a:lstStyle/>
          <a:p>
            <a:r>
              <a:rPr lang="da-DK" dirty="0" smtClean="0"/>
              <a:t>Prøveformer - AMU</a:t>
            </a:r>
            <a:endParaRPr lang="da-DK" dirty="0"/>
          </a:p>
        </p:txBody>
      </p:sp>
    </p:spTree>
    <p:extLst>
      <p:ext uri="{BB962C8B-B14F-4D97-AF65-F5344CB8AC3E}">
        <p14:creationId xmlns:p14="http://schemas.microsoft.com/office/powerpoint/2010/main" val="3873078630"/>
      </p:ext>
    </p:extLst>
  </p:cSld>
  <p:clrMapOvr>
    <a:masterClrMapping/>
  </p:clrMapOvr>
  <p:transition advClick="0" advTm="700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 Box 5"/>
          <p:cNvSpPr txBox="1">
            <a:spLocks noChangeArrowheads="1"/>
          </p:cNvSpPr>
          <p:nvPr/>
        </p:nvSpPr>
        <p:spPr bwMode="auto">
          <a:xfrm>
            <a:off x="250825" y="0"/>
            <a:ext cx="3311525" cy="274638"/>
          </a:xfrm>
          <a:prstGeom prst="rect">
            <a:avLst/>
          </a:prstGeom>
          <a:noFill/>
          <a:ln w="9525">
            <a:noFill/>
            <a:miter lim="800000"/>
            <a:headEnd/>
            <a:tailEnd/>
          </a:ln>
          <a:effectLst/>
        </p:spPr>
        <p:txBody>
          <a:bodyPr>
            <a:spAutoFit/>
          </a:bodyPr>
          <a:lstStyle/>
          <a:p>
            <a:pPr>
              <a:spcBef>
                <a:spcPct val="50000"/>
              </a:spcBef>
            </a:pPr>
            <a:r>
              <a:rPr lang="da-DK" sz="1200">
                <a:solidFill>
                  <a:schemeClr val="bg1"/>
                </a:solidFill>
              </a:rPr>
              <a:t>Mission</a:t>
            </a:r>
          </a:p>
        </p:txBody>
      </p:sp>
      <p:sp>
        <p:nvSpPr>
          <p:cNvPr id="6153" name="Text Box 9"/>
          <p:cNvSpPr txBox="1">
            <a:spLocks noChangeArrowheads="1"/>
          </p:cNvSpPr>
          <p:nvPr/>
        </p:nvSpPr>
        <p:spPr bwMode="auto">
          <a:xfrm>
            <a:off x="539552" y="1844824"/>
            <a:ext cx="7999040" cy="3672408"/>
          </a:xfrm>
          <a:prstGeom prst="rect">
            <a:avLst/>
          </a:prstGeom>
          <a:noFill/>
          <a:ln w="9525">
            <a:noFill/>
            <a:miter lim="800000"/>
            <a:headEnd/>
            <a:tailEnd/>
          </a:ln>
          <a:effectLst/>
        </p:spPr>
        <p:txBody>
          <a:bodyPr wrap="none" anchor="t">
            <a:noAutofit/>
          </a:bodyPr>
          <a:lstStyle/>
          <a:p>
            <a:pPr marL="342900" indent="-342900">
              <a:spcBef>
                <a:spcPct val="50000"/>
              </a:spcBef>
            </a:pPr>
            <a:r>
              <a:rPr lang="da-DK" sz="1600" dirty="0" smtClean="0">
                <a:latin typeface="+mn-lt"/>
                <a:cs typeface="Garamond"/>
              </a:rPr>
              <a:t>Udvikling</a:t>
            </a:r>
          </a:p>
          <a:p>
            <a:pPr marL="342900" indent="-342900">
              <a:spcBef>
                <a:spcPct val="50000"/>
              </a:spcBef>
              <a:buFont typeface="Arial" panose="020B0604020202020204" pitchFamily="34" charset="0"/>
              <a:buChar char="•"/>
            </a:pPr>
            <a:r>
              <a:rPr lang="da-DK" sz="1600" dirty="0" smtClean="0">
                <a:latin typeface="+mn-lt"/>
                <a:cs typeface="Garamond"/>
              </a:rPr>
              <a:t>Mulighederne er utallige – på EUC Nord kender vi </a:t>
            </a:r>
            <a:r>
              <a:rPr lang="da-DK" sz="1600" dirty="0" err="1" smtClean="0">
                <a:latin typeface="+mn-lt"/>
                <a:cs typeface="Garamond"/>
              </a:rPr>
              <a:t>bla</a:t>
            </a:r>
            <a:r>
              <a:rPr lang="da-DK" sz="1600" dirty="0" smtClean="0">
                <a:latin typeface="+mn-lt"/>
                <a:cs typeface="Garamond"/>
              </a:rPr>
              <a:t>. a.</a:t>
            </a:r>
          </a:p>
          <a:p>
            <a:pPr marL="800100" lvl="1" indent="-342900">
              <a:spcBef>
                <a:spcPct val="50000"/>
              </a:spcBef>
              <a:buFont typeface="Arial" panose="020B0604020202020204" pitchFamily="34" charset="0"/>
              <a:buChar char="•"/>
            </a:pPr>
            <a:r>
              <a:rPr lang="da-DK" sz="1600" dirty="0" smtClean="0">
                <a:latin typeface="+mn-lt"/>
                <a:cs typeface="Garamond"/>
              </a:rPr>
              <a:t>Learn It (EUC Nordvest)</a:t>
            </a:r>
          </a:p>
          <a:p>
            <a:pPr marL="800100" lvl="1" indent="-342900">
              <a:spcBef>
                <a:spcPct val="50000"/>
              </a:spcBef>
              <a:buFont typeface="Arial" panose="020B0604020202020204" pitchFamily="34" charset="0"/>
              <a:buChar char="•"/>
            </a:pPr>
            <a:r>
              <a:rPr lang="da-DK" sz="1600" dirty="0" err="1" smtClean="0">
                <a:latin typeface="+mn-lt"/>
                <a:cs typeface="Garamond"/>
              </a:rPr>
              <a:t>Sokrative</a:t>
            </a:r>
            <a:endParaRPr lang="da-DK" sz="1600" dirty="0">
              <a:latin typeface="+mn-lt"/>
              <a:cs typeface="Garamond"/>
            </a:endParaRPr>
          </a:p>
          <a:p>
            <a:pPr marL="800100" lvl="1" indent="-342900">
              <a:spcBef>
                <a:spcPct val="50000"/>
              </a:spcBef>
              <a:buFont typeface="Arial" panose="020B0604020202020204" pitchFamily="34" charset="0"/>
              <a:buChar char="•"/>
            </a:pPr>
            <a:r>
              <a:rPr lang="da-DK" sz="1600" dirty="0" err="1" smtClean="0">
                <a:latin typeface="+mn-lt"/>
                <a:cs typeface="Garamond"/>
              </a:rPr>
              <a:t>Kahut</a:t>
            </a:r>
            <a:endParaRPr lang="da-DK" sz="1600" dirty="0">
              <a:latin typeface="+mn-lt"/>
              <a:cs typeface="Garamond"/>
            </a:endParaRPr>
          </a:p>
          <a:p>
            <a:pPr marL="800100" lvl="1" indent="-342900">
              <a:spcBef>
                <a:spcPct val="50000"/>
              </a:spcBef>
              <a:buFont typeface="Arial" panose="020B0604020202020204" pitchFamily="34" charset="0"/>
              <a:buChar char="•"/>
            </a:pPr>
            <a:r>
              <a:rPr lang="da-DK" sz="1600" dirty="0" smtClean="0">
                <a:latin typeface="+mn-lt"/>
                <a:cs typeface="Garamond"/>
              </a:rPr>
              <a:t>Forms (365)</a:t>
            </a:r>
          </a:p>
          <a:p>
            <a:pPr marL="800100" lvl="1" indent="-342900">
              <a:spcBef>
                <a:spcPct val="50000"/>
              </a:spcBef>
              <a:buFont typeface="Arial" panose="020B0604020202020204" pitchFamily="34" charset="0"/>
              <a:buChar char="•"/>
            </a:pPr>
            <a:r>
              <a:rPr lang="da-DK" sz="1600" dirty="0" err="1" smtClean="0">
                <a:latin typeface="+mn-lt"/>
                <a:cs typeface="Garamond"/>
              </a:rPr>
              <a:t>QuestBase</a:t>
            </a:r>
            <a:endParaRPr lang="da-DK" sz="1600" dirty="0" smtClean="0">
              <a:latin typeface="+mn-lt"/>
              <a:cs typeface="Garamond"/>
            </a:endParaRPr>
          </a:p>
          <a:p>
            <a:pPr marL="1257300" lvl="2" indent="-342900">
              <a:spcBef>
                <a:spcPct val="50000"/>
              </a:spcBef>
              <a:buFont typeface="Arial" panose="020B0604020202020204" pitchFamily="34" charset="0"/>
              <a:buChar char="•"/>
            </a:pPr>
            <a:r>
              <a:rPr lang="da-DK" sz="1600" dirty="0">
                <a:latin typeface="+mn-lt"/>
                <a:cs typeface="Garamond"/>
                <a:hlinkClick r:id="rId2"/>
              </a:rPr>
              <a:t>http://www.questbase.com/my</a:t>
            </a:r>
            <a:r>
              <a:rPr lang="da-DK" sz="1600" dirty="0" smtClean="0">
                <a:latin typeface="+mn-lt"/>
                <a:cs typeface="Garamond"/>
                <a:hlinkClick r:id="rId2"/>
              </a:rPr>
              <a:t>/</a:t>
            </a:r>
            <a:r>
              <a:rPr lang="da-DK" sz="1600" dirty="0" smtClean="0">
                <a:latin typeface="+mn-lt"/>
                <a:cs typeface="Garamond"/>
              </a:rPr>
              <a:t>   Opsætning af tests</a:t>
            </a:r>
          </a:p>
          <a:p>
            <a:pPr marL="1257300" lvl="2" indent="-342900">
              <a:spcBef>
                <a:spcPct val="50000"/>
              </a:spcBef>
              <a:buFont typeface="Arial" panose="020B0604020202020204" pitchFamily="34" charset="0"/>
              <a:buChar char="•"/>
            </a:pPr>
            <a:r>
              <a:rPr lang="da-DK" sz="1600" dirty="0">
                <a:latin typeface="+mn-lt"/>
                <a:cs typeface="Garamond"/>
                <a:hlinkClick r:id="rId3"/>
              </a:rPr>
              <a:t>http://</a:t>
            </a:r>
            <a:r>
              <a:rPr lang="da-DK" sz="1600" dirty="0" smtClean="0">
                <a:latin typeface="+mn-lt"/>
                <a:cs typeface="Garamond"/>
                <a:hlinkClick r:id="rId3"/>
              </a:rPr>
              <a:t>my.questbase.com/take.aspx?pin=2473-8231-1776</a:t>
            </a:r>
            <a:r>
              <a:rPr lang="da-DK" sz="1600" dirty="0" smtClean="0">
                <a:latin typeface="+mn-lt"/>
                <a:cs typeface="Garamond"/>
              </a:rPr>
              <a:t> eksempel</a:t>
            </a:r>
          </a:p>
          <a:p>
            <a:pPr marL="800100" lvl="1" indent="-342900">
              <a:spcBef>
                <a:spcPct val="50000"/>
              </a:spcBef>
              <a:buFont typeface="Arial" panose="020B0604020202020204" pitchFamily="34" charset="0"/>
              <a:buChar char="•"/>
            </a:pPr>
            <a:endParaRPr lang="da-DK" sz="1600" dirty="0">
              <a:latin typeface="+mn-lt"/>
              <a:cs typeface="Garamond"/>
            </a:endParaRPr>
          </a:p>
          <a:p>
            <a:pPr lvl="1">
              <a:spcBef>
                <a:spcPct val="50000"/>
              </a:spcBef>
            </a:pPr>
            <a:endParaRPr lang="da-DK" sz="1600" dirty="0" smtClean="0">
              <a:latin typeface="+mn-lt"/>
              <a:cs typeface="Garamond"/>
            </a:endParaRPr>
          </a:p>
          <a:p>
            <a:pPr marL="800100" lvl="1" indent="-342900">
              <a:spcBef>
                <a:spcPct val="50000"/>
              </a:spcBef>
              <a:buFont typeface="Arial" panose="020B0604020202020204" pitchFamily="34" charset="0"/>
              <a:buChar char="•"/>
            </a:pPr>
            <a:endParaRPr lang="da-DK" sz="1600" dirty="0">
              <a:latin typeface="+mn-lt"/>
              <a:cs typeface="Garamond"/>
            </a:endParaRPr>
          </a:p>
          <a:p>
            <a:pPr marL="800100" lvl="1" indent="-342900">
              <a:spcBef>
                <a:spcPct val="50000"/>
              </a:spcBef>
              <a:buFont typeface="Arial" panose="020B0604020202020204" pitchFamily="34" charset="0"/>
              <a:buChar char="•"/>
            </a:pPr>
            <a:endParaRPr lang="da-DK" sz="1600" dirty="0" smtClean="0">
              <a:latin typeface="+mn-lt"/>
              <a:cs typeface="Garamond"/>
            </a:endParaRPr>
          </a:p>
        </p:txBody>
      </p:sp>
      <p:sp>
        <p:nvSpPr>
          <p:cNvPr id="6157" name="AutoShape 13"/>
          <p:cNvSpPr>
            <a:spLocks noChangeArrowheads="1"/>
          </p:cNvSpPr>
          <p:nvPr/>
        </p:nvSpPr>
        <p:spPr bwMode="auto">
          <a:xfrm>
            <a:off x="7235825" y="144463"/>
            <a:ext cx="1692275" cy="476250"/>
          </a:xfrm>
          <a:prstGeom prst="roundRect">
            <a:avLst>
              <a:gd name="adj" fmla="val 16667"/>
            </a:avLst>
          </a:prstGeom>
          <a:solidFill>
            <a:schemeClr val="bg1"/>
          </a:solidFill>
          <a:ln w="9525">
            <a:noFill/>
            <a:round/>
            <a:headEnd/>
            <a:tailEnd/>
          </a:ln>
          <a:effectLst/>
        </p:spPr>
        <p:txBody>
          <a:bodyPr wrap="none" anchor="ctr"/>
          <a:lstStyle/>
          <a:p>
            <a:endParaRPr lang="da-DK"/>
          </a:p>
        </p:txBody>
      </p:sp>
      <p:pic>
        <p:nvPicPr>
          <p:cNvPr id="10" name="Picture 9"/>
          <p:cNvPicPr>
            <a:picLocks noChangeAspect="1"/>
          </p:cNvPicPr>
          <p:nvPr/>
        </p:nvPicPr>
        <p:blipFill>
          <a:blip r:embed="rId4" cstate="print">
            <a:clrChange>
              <a:clrFrom>
                <a:srgbClr val="FFFFFF"/>
              </a:clrFrom>
              <a:clrTo>
                <a:srgbClr val="FFFFFF">
                  <a:alpha val="0"/>
                </a:srgbClr>
              </a:clrTo>
            </a:clrChange>
          </a:blip>
          <a:stretch>
            <a:fillRect/>
          </a:stretch>
        </p:blipFill>
        <p:spPr>
          <a:xfrm>
            <a:off x="7596336" y="44624"/>
            <a:ext cx="1219200" cy="544285"/>
          </a:xfrm>
          <a:prstGeom prst="rect">
            <a:avLst/>
          </a:prstGeom>
        </p:spPr>
      </p:pic>
      <p:sp>
        <p:nvSpPr>
          <p:cNvPr id="8" name="AutoShape 13"/>
          <p:cNvSpPr>
            <a:spLocks noChangeArrowheads="1"/>
          </p:cNvSpPr>
          <p:nvPr/>
        </p:nvSpPr>
        <p:spPr bwMode="auto">
          <a:xfrm>
            <a:off x="215516" y="6093296"/>
            <a:ext cx="1692275" cy="476250"/>
          </a:xfrm>
          <a:prstGeom prst="roundRect">
            <a:avLst>
              <a:gd name="adj" fmla="val 16667"/>
            </a:avLst>
          </a:prstGeom>
          <a:solidFill>
            <a:schemeClr val="bg1"/>
          </a:solidFill>
          <a:ln w="9525">
            <a:noFill/>
            <a:round/>
            <a:headEnd/>
            <a:tailEnd/>
          </a:ln>
          <a:effectLst/>
        </p:spPr>
        <p:txBody>
          <a:bodyPr wrap="none" anchor="ctr"/>
          <a:lstStyle/>
          <a:p>
            <a:endParaRPr lang="da-DK"/>
          </a:p>
        </p:txBody>
      </p:sp>
      <p:pic>
        <p:nvPicPr>
          <p:cNvPr id="11" name="Billede 10" descr="HVA_logo.gif"/>
          <p:cNvPicPr>
            <a:picLocks noChangeAspect="1"/>
          </p:cNvPicPr>
          <p:nvPr/>
        </p:nvPicPr>
        <p:blipFill>
          <a:blip r:embed="rId5" cstate="print"/>
          <a:srcRect l="29622" t="37363" r="30452" b="35298"/>
          <a:stretch>
            <a:fillRect/>
          </a:stretch>
        </p:blipFill>
        <p:spPr>
          <a:xfrm>
            <a:off x="251520" y="6021288"/>
            <a:ext cx="1488165" cy="720080"/>
          </a:xfrm>
          <a:prstGeom prst="rect">
            <a:avLst/>
          </a:prstGeom>
        </p:spPr>
      </p:pic>
      <p:pic>
        <p:nvPicPr>
          <p:cNvPr id="12" name="Billede 11" descr="top.jpg"/>
          <p:cNvPicPr>
            <a:picLocks noChangeAspect="1"/>
          </p:cNvPicPr>
          <p:nvPr/>
        </p:nvPicPr>
        <p:blipFill>
          <a:blip r:embed="rId6" cstate="print"/>
          <a:stretch>
            <a:fillRect/>
          </a:stretch>
        </p:blipFill>
        <p:spPr>
          <a:xfrm>
            <a:off x="0" y="728700"/>
            <a:ext cx="9144000" cy="488611"/>
          </a:xfrm>
          <a:prstGeom prst="rect">
            <a:avLst/>
          </a:prstGeom>
        </p:spPr>
      </p:pic>
      <p:sp>
        <p:nvSpPr>
          <p:cNvPr id="2" name="Tekstfelt 1"/>
          <p:cNvSpPr txBox="1"/>
          <p:nvPr/>
        </p:nvSpPr>
        <p:spPr>
          <a:xfrm>
            <a:off x="1061653" y="233988"/>
            <a:ext cx="2397901" cy="369332"/>
          </a:xfrm>
          <a:prstGeom prst="rect">
            <a:avLst/>
          </a:prstGeom>
          <a:noFill/>
        </p:spPr>
        <p:txBody>
          <a:bodyPr wrap="none" rtlCol="0">
            <a:spAutoFit/>
          </a:bodyPr>
          <a:lstStyle/>
          <a:p>
            <a:r>
              <a:rPr lang="da-DK" dirty="0" smtClean="0"/>
              <a:t>Prøveformer - AMU</a:t>
            </a:r>
            <a:endParaRPr lang="da-DK" dirty="0"/>
          </a:p>
        </p:txBody>
      </p:sp>
    </p:spTree>
    <p:extLst>
      <p:ext uri="{BB962C8B-B14F-4D97-AF65-F5344CB8AC3E}">
        <p14:creationId xmlns:p14="http://schemas.microsoft.com/office/powerpoint/2010/main" val="3625331818"/>
      </p:ext>
    </p:extLst>
  </p:cSld>
  <p:clrMapOvr>
    <a:masterClrMapping/>
  </p:clrMapOvr>
  <p:transition advClick="0" advTm="700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 Box 5"/>
          <p:cNvSpPr txBox="1">
            <a:spLocks noChangeArrowheads="1"/>
          </p:cNvSpPr>
          <p:nvPr/>
        </p:nvSpPr>
        <p:spPr bwMode="auto">
          <a:xfrm>
            <a:off x="250825" y="0"/>
            <a:ext cx="3311525" cy="274638"/>
          </a:xfrm>
          <a:prstGeom prst="rect">
            <a:avLst/>
          </a:prstGeom>
          <a:noFill/>
          <a:ln w="9525">
            <a:noFill/>
            <a:miter lim="800000"/>
            <a:headEnd/>
            <a:tailEnd/>
          </a:ln>
          <a:effectLst/>
        </p:spPr>
        <p:txBody>
          <a:bodyPr>
            <a:spAutoFit/>
          </a:bodyPr>
          <a:lstStyle/>
          <a:p>
            <a:pPr>
              <a:spcBef>
                <a:spcPct val="50000"/>
              </a:spcBef>
            </a:pPr>
            <a:r>
              <a:rPr lang="da-DK" sz="1200">
                <a:solidFill>
                  <a:schemeClr val="bg1"/>
                </a:solidFill>
              </a:rPr>
              <a:t>Mission</a:t>
            </a:r>
          </a:p>
        </p:txBody>
      </p:sp>
      <p:sp>
        <p:nvSpPr>
          <p:cNvPr id="6153" name="Text Box 9"/>
          <p:cNvSpPr txBox="1">
            <a:spLocks noChangeArrowheads="1"/>
          </p:cNvSpPr>
          <p:nvPr/>
        </p:nvSpPr>
        <p:spPr bwMode="auto">
          <a:xfrm>
            <a:off x="572480" y="1806897"/>
            <a:ext cx="7999040" cy="3672408"/>
          </a:xfrm>
          <a:prstGeom prst="rect">
            <a:avLst/>
          </a:prstGeom>
          <a:noFill/>
          <a:ln w="9525">
            <a:noFill/>
            <a:miter lim="800000"/>
            <a:headEnd/>
            <a:tailEnd/>
          </a:ln>
          <a:effectLst/>
        </p:spPr>
        <p:txBody>
          <a:bodyPr wrap="none" anchor="t">
            <a:noAutofit/>
          </a:bodyPr>
          <a:lstStyle/>
          <a:p>
            <a:pPr marL="342900" indent="-342900">
              <a:spcBef>
                <a:spcPct val="50000"/>
              </a:spcBef>
            </a:pPr>
            <a:r>
              <a:rPr lang="da-DK" sz="1600" dirty="0" smtClean="0">
                <a:latin typeface="+mn-lt"/>
                <a:cs typeface="Garamond"/>
              </a:rPr>
              <a:t>Erfaringer med </a:t>
            </a:r>
            <a:r>
              <a:rPr lang="da-DK" sz="1600" dirty="0" err="1" smtClean="0">
                <a:latin typeface="+mn-lt"/>
                <a:cs typeface="Garamond"/>
              </a:rPr>
              <a:t>QuestBase</a:t>
            </a:r>
            <a:endParaRPr lang="da-DK" sz="1600" dirty="0" smtClean="0">
              <a:latin typeface="+mn-lt"/>
              <a:cs typeface="Garamond"/>
            </a:endParaRPr>
          </a:p>
          <a:p>
            <a:pPr marL="342900" indent="-342900">
              <a:spcBef>
                <a:spcPct val="50000"/>
              </a:spcBef>
            </a:pPr>
            <a:endParaRPr lang="da-DK" sz="1600" dirty="0">
              <a:latin typeface="+mn-lt"/>
              <a:cs typeface="Garamond"/>
            </a:endParaRPr>
          </a:p>
          <a:p>
            <a:pPr marL="342900" indent="-342900">
              <a:spcBef>
                <a:spcPct val="50000"/>
              </a:spcBef>
              <a:buFont typeface="Arial" panose="020B0604020202020204" pitchFamily="34" charset="0"/>
              <a:buChar char="•"/>
            </a:pPr>
            <a:r>
              <a:rPr lang="da-DK" sz="1600" dirty="0" smtClean="0">
                <a:latin typeface="+mn-lt"/>
                <a:cs typeface="Garamond"/>
              </a:rPr>
              <a:t>Gode muligheder for at variere spørgsmål og svar måder.</a:t>
            </a:r>
          </a:p>
          <a:p>
            <a:pPr marL="342900" indent="-342900">
              <a:spcBef>
                <a:spcPct val="50000"/>
              </a:spcBef>
              <a:buFont typeface="Arial" panose="020B0604020202020204" pitchFamily="34" charset="0"/>
              <a:buChar char="•"/>
            </a:pPr>
            <a:r>
              <a:rPr lang="da-DK" sz="1600" dirty="0" smtClean="0">
                <a:latin typeface="+mn-lt"/>
                <a:cs typeface="Garamond"/>
              </a:rPr>
              <a:t>Mulighed for at justere kontrol og sikkerhed.</a:t>
            </a:r>
          </a:p>
          <a:p>
            <a:pPr marL="342900" indent="-342900">
              <a:spcBef>
                <a:spcPct val="50000"/>
              </a:spcBef>
              <a:buFont typeface="Arial" panose="020B0604020202020204" pitchFamily="34" charset="0"/>
              <a:buChar char="•"/>
            </a:pPr>
            <a:r>
              <a:rPr lang="da-DK" sz="1600" dirty="0" smtClean="0">
                <a:latin typeface="+mn-lt"/>
                <a:cs typeface="Garamond"/>
              </a:rPr>
              <a:t>Der kan kobles dokumenter, billeder m. m. på </a:t>
            </a:r>
            <a:r>
              <a:rPr lang="da-DK" sz="1600" dirty="0" err="1" smtClean="0">
                <a:latin typeface="+mn-lt"/>
                <a:cs typeface="Garamond"/>
              </a:rPr>
              <a:t>ifm</a:t>
            </a:r>
            <a:r>
              <a:rPr lang="da-DK" sz="1600" dirty="0" smtClean="0">
                <a:latin typeface="+mn-lt"/>
                <a:cs typeface="Garamond"/>
              </a:rPr>
              <a:t> spørgsmålene</a:t>
            </a:r>
          </a:p>
          <a:p>
            <a:pPr marL="342900" indent="-342900">
              <a:spcBef>
                <a:spcPct val="50000"/>
              </a:spcBef>
              <a:buFont typeface="Arial" panose="020B0604020202020204" pitchFamily="34" charset="0"/>
              <a:buChar char="•"/>
            </a:pPr>
            <a:endParaRPr lang="da-DK" sz="1600" dirty="0">
              <a:latin typeface="+mn-lt"/>
              <a:cs typeface="Garamond"/>
            </a:endParaRPr>
          </a:p>
          <a:p>
            <a:pPr marL="342900" indent="-342900">
              <a:spcBef>
                <a:spcPct val="50000"/>
              </a:spcBef>
              <a:buFont typeface="Arial" panose="020B0604020202020204" pitchFamily="34" charset="0"/>
              <a:buChar char="•"/>
            </a:pPr>
            <a:r>
              <a:rPr lang="da-DK" sz="1600" dirty="0" smtClean="0">
                <a:latin typeface="+mn-lt"/>
                <a:cs typeface="Garamond"/>
              </a:rPr>
              <a:t>Betalingsprogram</a:t>
            </a:r>
          </a:p>
          <a:p>
            <a:pPr marL="342900" indent="-342900">
              <a:spcBef>
                <a:spcPct val="50000"/>
              </a:spcBef>
              <a:buFont typeface="Arial" panose="020B0604020202020204" pitchFamily="34" charset="0"/>
              <a:buChar char="•"/>
            </a:pPr>
            <a:r>
              <a:rPr lang="da-DK" sz="1600" dirty="0" smtClean="0">
                <a:latin typeface="+mn-lt"/>
                <a:cs typeface="Garamond"/>
              </a:rPr>
              <a:t>Opsætning ikke på dansk</a:t>
            </a:r>
          </a:p>
          <a:p>
            <a:pPr marL="342900" indent="-342900">
              <a:spcBef>
                <a:spcPct val="50000"/>
              </a:spcBef>
              <a:buFont typeface="Arial" panose="020B0604020202020204" pitchFamily="34" charset="0"/>
              <a:buChar char="•"/>
            </a:pPr>
            <a:endParaRPr lang="da-DK" sz="1600" dirty="0">
              <a:latin typeface="+mn-lt"/>
              <a:cs typeface="Garamond"/>
            </a:endParaRPr>
          </a:p>
        </p:txBody>
      </p:sp>
      <p:sp>
        <p:nvSpPr>
          <p:cNvPr id="6157" name="AutoShape 13"/>
          <p:cNvSpPr>
            <a:spLocks noChangeArrowheads="1"/>
          </p:cNvSpPr>
          <p:nvPr/>
        </p:nvSpPr>
        <p:spPr bwMode="auto">
          <a:xfrm>
            <a:off x="7235825" y="144463"/>
            <a:ext cx="1692275" cy="476250"/>
          </a:xfrm>
          <a:prstGeom prst="roundRect">
            <a:avLst>
              <a:gd name="adj" fmla="val 16667"/>
            </a:avLst>
          </a:prstGeom>
          <a:solidFill>
            <a:schemeClr val="bg1"/>
          </a:solidFill>
          <a:ln w="9525">
            <a:noFill/>
            <a:round/>
            <a:headEnd/>
            <a:tailEnd/>
          </a:ln>
          <a:effectLst/>
        </p:spPr>
        <p:txBody>
          <a:bodyPr wrap="none" anchor="ctr"/>
          <a:lstStyle/>
          <a:p>
            <a:endParaRPr lang="da-DK"/>
          </a:p>
        </p:txBody>
      </p:sp>
      <p:pic>
        <p:nvPicPr>
          <p:cNvPr id="10" name="Picture 9"/>
          <p:cNvPicPr>
            <a:picLocks noChangeAspect="1"/>
          </p:cNvPicPr>
          <p:nvPr/>
        </p:nvPicPr>
        <p:blipFill>
          <a:blip r:embed="rId2" cstate="print">
            <a:clrChange>
              <a:clrFrom>
                <a:srgbClr val="FFFFFF"/>
              </a:clrFrom>
              <a:clrTo>
                <a:srgbClr val="FFFFFF">
                  <a:alpha val="0"/>
                </a:srgbClr>
              </a:clrTo>
            </a:clrChange>
          </a:blip>
          <a:stretch>
            <a:fillRect/>
          </a:stretch>
        </p:blipFill>
        <p:spPr>
          <a:xfrm>
            <a:off x="7596336" y="44624"/>
            <a:ext cx="1219200" cy="544285"/>
          </a:xfrm>
          <a:prstGeom prst="rect">
            <a:avLst/>
          </a:prstGeom>
        </p:spPr>
      </p:pic>
      <p:sp>
        <p:nvSpPr>
          <p:cNvPr id="8" name="AutoShape 13"/>
          <p:cNvSpPr>
            <a:spLocks noChangeArrowheads="1"/>
          </p:cNvSpPr>
          <p:nvPr/>
        </p:nvSpPr>
        <p:spPr bwMode="auto">
          <a:xfrm>
            <a:off x="215516" y="6093296"/>
            <a:ext cx="1692275" cy="476250"/>
          </a:xfrm>
          <a:prstGeom prst="roundRect">
            <a:avLst>
              <a:gd name="adj" fmla="val 16667"/>
            </a:avLst>
          </a:prstGeom>
          <a:solidFill>
            <a:schemeClr val="bg1"/>
          </a:solidFill>
          <a:ln w="9525">
            <a:noFill/>
            <a:round/>
            <a:headEnd/>
            <a:tailEnd/>
          </a:ln>
          <a:effectLst/>
        </p:spPr>
        <p:txBody>
          <a:bodyPr wrap="none" anchor="ctr"/>
          <a:lstStyle/>
          <a:p>
            <a:endParaRPr lang="da-DK"/>
          </a:p>
        </p:txBody>
      </p:sp>
      <p:pic>
        <p:nvPicPr>
          <p:cNvPr id="11" name="Billede 10" descr="HVA_logo.gif"/>
          <p:cNvPicPr>
            <a:picLocks noChangeAspect="1"/>
          </p:cNvPicPr>
          <p:nvPr/>
        </p:nvPicPr>
        <p:blipFill>
          <a:blip r:embed="rId3" cstate="print"/>
          <a:srcRect l="29622" t="37363" r="30452" b="35298"/>
          <a:stretch>
            <a:fillRect/>
          </a:stretch>
        </p:blipFill>
        <p:spPr>
          <a:xfrm>
            <a:off x="251520" y="6021288"/>
            <a:ext cx="1488165" cy="720080"/>
          </a:xfrm>
          <a:prstGeom prst="rect">
            <a:avLst/>
          </a:prstGeom>
        </p:spPr>
      </p:pic>
      <p:pic>
        <p:nvPicPr>
          <p:cNvPr id="12" name="Billede 11" descr="top.jpg"/>
          <p:cNvPicPr>
            <a:picLocks noChangeAspect="1"/>
          </p:cNvPicPr>
          <p:nvPr/>
        </p:nvPicPr>
        <p:blipFill>
          <a:blip r:embed="rId4" cstate="print"/>
          <a:stretch>
            <a:fillRect/>
          </a:stretch>
        </p:blipFill>
        <p:spPr>
          <a:xfrm>
            <a:off x="0" y="728700"/>
            <a:ext cx="9144000" cy="488611"/>
          </a:xfrm>
          <a:prstGeom prst="rect">
            <a:avLst/>
          </a:prstGeom>
        </p:spPr>
      </p:pic>
      <p:sp>
        <p:nvSpPr>
          <p:cNvPr id="2" name="Tekstfelt 1"/>
          <p:cNvSpPr txBox="1"/>
          <p:nvPr/>
        </p:nvSpPr>
        <p:spPr>
          <a:xfrm>
            <a:off x="1061653" y="233988"/>
            <a:ext cx="2397901" cy="369332"/>
          </a:xfrm>
          <a:prstGeom prst="rect">
            <a:avLst/>
          </a:prstGeom>
          <a:noFill/>
        </p:spPr>
        <p:txBody>
          <a:bodyPr wrap="none" rtlCol="0">
            <a:spAutoFit/>
          </a:bodyPr>
          <a:lstStyle/>
          <a:p>
            <a:r>
              <a:rPr lang="da-DK" dirty="0" smtClean="0"/>
              <a:t>Prøveformer - AMU</a:t>
            </a:r>
            <a:endParaRPr lang="da-DK" dirty="0"/>
          </a:p>
        </p:txBody>
      </p:sp>
    </p:spTree>
    <p:extLst>
      <p:ext uri="{BB962C8B-B14F-4D97-AF65-F5344CB8AC3E}">
        <p14:creationId xmlns:p14="http://schemas.microsoft.com/office/powerpoint/2010/main" val="2598334569"/>
      </p:ext>
    </p:extLst>
  </p:cSld>
  <p:clrMapOvr>
    <a:masterClrMapping/>
  </p:clrMapOvr>
  <p:transition advClick="0" advTm="700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 Box 5"/>
          <p:cNvSpPr txBox="1">
            <a:spLocks noChangeArrowheads="1"/>
          </p:cNvSpPr>
          <p:nvPr/>
        </p:nvSpPr>
        <p:spPr bwMode="auto">
          <a:xfrm>
            <a:off x="250825" y="0"/>
            <a:ext cx="3311525" cy="274638"/>
          </a:xfrm>
          <a:prstGeom prst="rect">
            <a:avLst/>
          </a:prstGeom>
          <a:noFill/>
          <a:ln w="9525">
            <a:noFill/>
            <a:miter lim="800000"/>
            <a:headEnd/>
            <a:tailEnd/>
          </a:ln>
          <a:effectLst/>
        </p:spPr>
        <p:txBody>
          <a:bodyPr>
            <a:spAutoFit/>
          </a:bodyPr>
          <a:lstStyle/>
          <a:p>
            <a:pPr>
              <a:spcBef>
                <a:spcPct val="50000"/>
              </a:spcBef>
            </a:pPr>
            <a:r>
              <a:rPr lang="da-DK" sz="1200">
                <a:solidFill>
                  <a:schemeClr val="bg1"/>
                </a:solidFill>
              </a:rPr>
              <a:t>Mission</a:t>
            </a:r>
          </a:p>
        </p:txBody>
      </p:sp>
      <p:sp>
        <p:nvSpPr>
          <p:cNvPr id="6153" name="Text Box 9"/>
          <p:cNvSpPr txBox="1">
            <a:spLocks noChangeArrowheads="1"/>
          </p:cNvSpPr>
          <p:nvPr/>
        </p:nvSpPr>
        <p:spPr bwMode="auto">
          <a:xfrm>
            <a:off x="572480" y="1343029"/>
            <a:ext cx="7999040" cy="3672408"/>
          </a:xfrm>
          <a:prstGeom prst="rect">
            <a:avLst/>
          </a:prstGeom>
          <a:noFill/>
          <a:ln w="9525">
            <a:noFill/>
            <a:miter lim="800000"/>
            <a:headEnd/>
            <a:tailEnd/>
          </a:ln>
          <a:effectLst/>
        </p:spPr>
        <p:txBody>
          <a:bodyPr wrap="none" anchor="t">
            <a:noAutofit/>
          </a:bodyPr>
          <a:lstStyle/>
          <a:p>
            <a:pPr marL="342900" indent="-342900">
              <a:spcBef>
                <a:spcPct val="50000"/>
              </a:spcBef>
            </a:pPr>
            <a:r>
              <a:rPr lang="da-DK" sz="1600" dirty="0" smtClean="0">
                <a:latin typeface="+mn-lt"/>
                <a:cs typeface="Garamond"/>
              </a:rPr>
              <a:t>Hvad siger deltagerne:	40 deltagere har svaret</a:t>
            </a:r>
          </a:p>
          <a:p>
            <a:pPr marL="342900" indent="-342900">
              <a:spcBef>
                <a:spcPct val="50000"/>
              </a:spcBef>
            </a:pPr>
            <a:endParaRPr lang="da-DK" sz="1600" dirty="0">
              <a:latin typeface="+mn-lt"/>
              <a:cs typeface="Garamond"/>
            </a:endParaRPr>
          </a:p>
          <a:p>
            <a:pPr marL="342900" indent="-342900">
              <a:spcBef>
                <a:spcPct val="50000"/>
              </a:spcBef>
            </a:pPr>
            <a:endParaRPr lang="da-DK" sz="1600" dirty="0">
              <a:latin typeface="+mn-lt"/>
              <a:cs typeface="Garamond"/>
            </a:endParaRPr>
          </a:p>
        </p:txBody>
      </p:sp>
      <p:sp>
        <p:nvSpPr>
          <p:cNvPr id="6157" name="AutoShape 13"/>
          <p:cNvSpPr>
            <a:spLocks noChangeArrowheads="1"/>
          </p:cNvSpPr>
          <p:nvPr/>
        </p:nvSpPr>
        <p:spPr bwMode="auto">
          <a:xfrm>
            <a:off x="7235825" y="144463"/>
            <a:ext cx="1692275" cy="476250"/>
          </a:xfrm>
          <a:prstGeom prst="roundRect">
            <a:avLst>
              <a:gd name="adj" fmla="val 16667"/>
            </a:avLst>
          </a:prstGeom>
          <a:solidFill>
            <a:schemeClr val="bg1"/>
          </a:solidFill>
          <a:ln w="9525">
            <a:noFill/>
            <a:round/>
            <a:headEnd/>
            <a:tailEnd/>
          </a:ln>
          <a:effectLst/>
        </p:spPr>
        <p:txBody>
          <a:bodyPr wrap="none" anchor="ctr"/>
          <a:lstStyle/>
          <a:p>
            <a:endParaRPr lang="da-DK"/>
          </a:p>
        </p:txBody>
      </p:sp>
      <p:pic>
        <p:nvPicPr>
          <p:cNvPr id="10" name="Picture 9"/>
          <p:cNvPicPr>
            <a:picLocks noChangeAspect="1"/>
          </p:cNvPicPr>
          <p:nvPr/>
        </p:nvPicPr>
        <p:blipFill>
          <a:blip r:embed="rId2" cstate="print">
            <a:clrChange>
              <a:clrFrom>
                <a:srgbClr val="FFFFFF"/>
              </a:clrFrom>
              <a:clrTo>
                <a:srgbClr val="FFFFFF">
                  <a:alpha val="0"/>
                </a:srgbClr>
              </a:clrTo>
            </a:clrChange>
          </a:blip>
          <a:stretch>
            <a:fillRect/>
          </a:stretch>
        </p:blipFill>
        <p:spPr>
          <a:xfrm>
            <a:off x="7596336" y="44624"/>
            <a:ext cx="1219200" cy="544285"/>
          </a:xfrm>
          <a:prstGeom prst="rect">
            <a:avLst/>
          </a:prstGeom>
        </p:spPr>
      </p:pic>
      <p:sp>
        <p:nvSpPr>
          <p:cNvPr id="8" name="AutoShape 13"/>
          <p:cNvSpPr>
            <a:spLocks noChangeArrowheads="1"/>
          </p:cNvSpPr>
          <p:nvPr/>
        </p:nvSpPr>
        <p:spPr bwMode="auto">
          <a:xfrm>
            <a:off x="215516" y="6093296"/>
            <a:ext cx="1692275" cy="476250"/>
          </a:xfrm>
          <a:prstGeom prst="roundRect">
            <a:avLst>
              <a:gd name="adj" fmla="val 16667"/>
            </a:avLst>
          </a:prstGeom>
          <a:solidFill>
            <a:schemeClr val="bg1"/>
          </a:solidFill>
          <a:ln w="9525">
            <a:noFill/>
            <a:round/>
            <a:headEnd/>
            <a:tailEnd/>
          </a:ln>
          <a:effectLst/>
        </p:spPr>
        <p:txBody>
          <a:bodyPr wrap="none" anchor="ctr"/>
          <a:lstStyle/>
          <a:p>
            <a:endParaRPr lang="da-DK"/>
          </a:p>
        </p:txBody>
      </p:sp>
      <p:pic>
        <p:nvPicPr>
          <p:cNvPr id="11" name="Billede 10" descr="HVA_logo.gif"/>
          <p:cNvPicPr>
            <a:picLocks noChangeAspect="1"/>
          </p:cNvPicPr>
          <p:nvPr/>
        </p:nvPicPr>
        <p:blipFill>
          <a:blip r:embed="rId3" cstate="print"/>
          <a:srcRect l="29622" t="37363" r="30452" b="35298"/>
          <a:stretch>
            <a:fillRect/>
          </a:stretch>
        </p:blipFill>
        <p:spPr>
          <a:xfrm>
            <a:off x="251520" y="6021288"/>
            <a:ext cx="1488165" cy="720080"/>
          </a:xfrm>
          <a:prstGeom prst="rect">
            <a:avLst/>
          </a:prstGeom>
        </p:spPr>
      </p:pic>
      <p:pic>
        <p:nvPicPr>
          <p:cNvPr id="12" name="Billede 11" descr="top.jpg"/>
          <p:cNvPicPr>
            <a:picLocks noChangeAspect="1"/>
          </p:cNvPicPr>
          <p:nvPr/>
        </p:nvPicPr>
        <p:blipFill>
          <a:blip r:embed="rId4" cstate="print"/>
          <a:stretch>
            <a:fillRect/>
          </a:stretch>
        </p:blipFill>
        <p:spPr>
          <a:xfrm>
            <a:off x="0" y="728700"/>
            <a:ext cx="9144000" cy="488611"/>
          </a:xfrm>
          <a:prstGeom prst="rect">
            <a:avLst/>
          </a:prstGeom>
        </p:spPr>
      </p:pic>
      <p:sp>
        <p:nvSpPr>
          <p:cNvPr id="2" name="Tekstfelt 1"/>
          <p:cNvSpPr txBox="1"/>
          <p:nvPr/>
        </p:nvSpPr>
        <p:spPr>
          <a:xfrm>
            <a:off x="1061653" y="233988"/>
            <a:ext cx="2397901" cy="369332"/>
          </a:xfrm>
          <a:prstGeom prst="rect">
            <a:avLst/>
          </a:prstGeom>
          <a:noFill/>
        </p:spPr>
        <p:txBody>
          <a:bodyPr wrap="none" rtlCol="0">
            <a:spAutoFit/>
          </a:bodyPr>
          <a:lstStyle/>
          <a:p>
            <a:r>
              <a:rPr lang="da-DK" dirty="0" smtClean="0"/>
              <a:t>Prøveformer - AMU</a:t>
            </a:r>
            <a:endParaRPr lang="da-DK" dirty="0"/>
          </a:p>
        </p:txBody>
      </p:sp>
      <p:pic>
        <p:nvPicPr>
          <p:cNvPr id="3" name="Billede 2"/>
          <p:cNvPicPr>
            <a:picLocks noChangeAspect="1"/>
          </p:cNvPicPr>
          <p:nvPr/>
        </p:nvPicPr>
        <p:blipFill rotWithShape="1">
          <a:blip r:embed="rId5"/>
          <a:srcRect r="12025"/>
          <a:stretch/>
        </p:blipFill>
        <p:spPr>
          <a:xfrm>
            <a:off x="899592" y="1755066"/>
            <a:ext cx="7776864" cy="4319959"/>
          </a:xfrm>
          <a:prstGeom prst="rect">
            <a:avLst/>
          </a:prstGeom>
        </p:spPr>
      </p:pic>
    </p:spTree>
    <p:extLst>
      <p:ext uri="{BB962C8B-B14F-4D97-AF65-F5344CB8AC3E}">
        <p14:creationId xmlns:p14="http://schemas.microsoft.com/office/powerpoint/2010/main" val="496205699"/>
      </p:ext>
    </p:extLst>
  </p:cSld>
  <p:clrMapOvr>
    <a:masterClrMapping/>
  </p:clrMapOvr>
  <p:transition advClick="0" advTm="700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 Box 5"/>
          <p:cNvSpPr txBox="1">
            <a:spLocks noChangeArrowheads="1"/>
          </p:cNvSpPr>
          <p:nvPr/>
        </p:nvSpPr>
        <p:spPr bwMode="auto">
          <a:xfrm>
            <a:off x="250825" y="0"/>
            <a:ext cx="3311525" cy="274638"/>
          </a:xfrm>
          <a:prstGeom prst="rect">
            <a:avLst/>
          </a:prstGeom>
          <a:noFill/>
          <a:ln w="9525">
            <a:noFill/>
            <a:miter lim="800000"/>
            <a:headEnd/>
            <a:tailEnd/>
          </a:ln>
          <a:effectLst/>
        </p:spPr>
        <p:txBody>
          <a:bodyPr>
            <a:spAutoFit/>
          </a:bodyPr>
          <a:lstStyle/>
          <a:p>
            <a:pPr>
              <a:spcBef>
                <a:spcPct val="50000"/>
              </a:spcBef>
            </a:pPr>
            <a:r>
              <a:rPr lang="da-DK" sz="1200">
                <a:solidFill>
                  <a:schemeClr val="bg1"/>
                </a:solidFill>
              </a:rPr>
              <a:t>Mission</a:t>
            </a:r>
          </a:p>
        </p:txBody>
      </p:sp>
      <p:sp>
        <p:nvSpPr>
          <p:cNvPr id="6153" name="Text Box 9"/>
          <p:cNvSpPr txBox="1">
            <a:spLocks noChangeArrowheads="1"/>
          </p:cNvSpPr>
          <p:nvPr/>
        </p:nvSpPr>
        <p:spPr bwMode="auto">
          <a:xfrm>
            <a:off x="572480" y="1806897"/>
            <a:ext cx="7999040" cy="3672408"/>
          </a:xfrm>
          <a:prstGeom prst="rect">
            <a:avLst/>
          </a:prstGeom>
          <a:noFill/>
          <a:ln w="9525">
            <a:noFill/>
            <a:miter lim="800000"/>
            <a:headEnd/>
            <a:tailEnd/>
          </a:ln>
          <a:effectLst/>
        </p:spPr>
        <p:txBody>
          <a:bodyPr wrap="square" anchor="t">
            <a:noAutofit/>
          </a:bodyPr>
          <a:lstStyle/>
          <a:p>
            <a:pPr marL="342900" indent="-342900">
              <a:spcBef>
                <a:spcPct val="50000"/>
              </a:spcBef>
            </a:pPr>
            <a:r>
              <a:rPr lang="da-DK" sz="1600" dirty="0" smtClean="0">
                <a:latin typeface="+mn-lt"/>
                <a:cs typeface="Garamond"/>
              </a:rPr>
              <a:t>Konklusion:</a:t>
            </a:r>
          </a:p>
          <a:p>
            <a:pPr marL="342900" indent="-342900">
              <a:spcBef>
                <a:spcPct val="50000"/>
              </a:spcBef>
              <a:buFont typeface="Arial" panose="020B0604020202020204" pitchFamily="34" charset="0"/>
              <a:buChar char="•"/>
            </a:pPr>
            <a:r>
              <a:rPr lang="da-DK" sz="1600" dirty="0" smtClean="0">
                <a:latin typeface="+mn-lt"/>
                <a:cs typeface="Garamond"/>
              </a:rPr>
              <a:t>Stor tilfredshed med denne prøveform</a:t>
            </a:r>
          </a:p>
          <a:p>
            <a:pPr marL="342900" indent="-342900">
              <a:spcBef>
                <a:spcPct val="50000"/>
              </a:spcBef>
              <a:buFont typeface="Arial" panose="020B0604020202020204" pitchFamily="34" charset="0"/>
              <a:buChar char="•"/>
            </a:pPr>
            <a:r>
              <a:rPr lang="da-DK" sz="1600" dirty="0" smtClean="0">
                <a:latin typeface="+mn-lt"/>
                <a:cs typeface="Garamond"/>
              </a:rPr>
              <a:t>Ingen føler sig utryg ved digital test</a:t>
            </a:r>
          </a:p>
          <a:p>
            <a:pPr marL="342900" indent="-342900">
              <a:spcBef>
                <a:spcPct val="50000"/>
              </a:spcBef>
              <a:buFont typeface="Arial" panose="020B0604020202020204" pitchFamily="34" charset="0"/>
              <a:buChar char="•"/>
            </a:pPr>
            <a:r>
              <a:rPr lang="da-DK" sz="1600" dirty="0" smtClean="0">
                <a:latin typeface="+mn-lt"/>
                <a:cs typeface="Garamond"/>
              </a:rPr>
              <a:t>En stor del giver udtryk for, at der er rigelig med tid.</a:t>
            </a:r>
          </a:p>
          <a:p>
            <a:pPr marL="342900" indent="-342900">
              <a:spcBef>
                <a:spcPct val="50000"/>
              </a:spcBef>
              <a:buFont typeface="Arial" panose="020B0604020202020204" pitchFamily="34" charset="0"/>
              <a:buChar char="•"/>
            </a:pPr>
            <a:r>
              <a:rPr lang="da-DK" sz="1600" dirty="0" smtClean="0">
                <a:latin typeface="+mn-lt"/>
                <a:cs typeface="Garamond"/>
              </a:rPr>
              <a:t>90% mener, at denne form for test giver et gyldigt billede af den viden man har tilegnet sig</a:t>
            </a:r>
          </a:p>
          <a:p>
            <a:pPr marL="342900" indent="-342900">
              <a:spcBef>
                <a:spcPct val="50000"/>
              </a:spcBef>
              <a:buFont typeface="Arial" panose="020B0604020202020204" pitchFamily="34" charset="0"/>
              <a:buChar char="•"/>
            </a:pPr>
            <a:r>
              <a:rPr lang="da-DK" sz="1600" dirty="0" smtClean="0">
                <a:latin typeface="+mn-lt"/>
                <a:cs typeface="Garamond"/>
              </a:rPr>
              <a:t>90% mener at en test af denne type også bidrager med læring under selve testen</a:t>
            </a:r>
          </a:p>
          <a:p>
            <a:pPr marL="342900" indent="-342900">
              <a:spcBef>
                <a:spcPct val="50000"/>
              </a:spcBef>
              <a:buFont typeface="Arial" panose="020B0604020202020204" pitchFamily="34" charset="0"/>
              <a:buChar char="•"/>
            </a:pPr>
            <a:r>
              <a:rPr lang="da-DK" sz="1600" dirty="0" smtClean="0">
                <a:latin typeface="+mn-lt"/>
                <a:cs typeface="Garamond"/>
              </a:rPr>
              <a:t>Digitale tests sparer rettetid.</a:t>
            </a:r>
          </a:p>
          <a:p>
            <a:pPr marL="342900" indent="-342900">
              <a:spcBef>
                <a:spcPct val="50000"/>
              </a:spcBef>
              <a:buFont typeface="Arial" panose="020B0604020202020204" pitchFamily="34" charset="0"/>
              <a:buChar char="•"/>
            </a:pPr>
            <a:endParaRPr lang="da-DK" sz="1600" dirty="0">
              <a:latin typeface="+mn-lt"/>
              <a:cs typeface="Garamond"/>
            </a:endParaRPr>
          </a:p>
        </p:txBody>
      </p:sp>
      <p:sp>
        <p:nvSpPr>
          <p:cNvPr id="6157" name="AutoShape 13"/>
          <p:cNvSpPr>
            <a:spLocks noChangeArrowheads="1"/>
          </p:cNvSpPr>
          <p:nvPr/>
        </p:nvSpPr>
        <p:spPr bwMode="auto">
          <a:xfrm>
            <a:off x="7235825" y="144463"/>
            <a:ext cx="1692275" cy="476250"/>
          </a:xfrm>
          <a:prstGeom prst="roundRect">
            <a:avLst>
              <a:gd name="adj" fmla="val 16667"/>
            </a:avLst>
          </a:prstGeom>
          <a:solidFill>
            <a:schemeClr val="bg1"/>
          </a:solidFill>
          <a:ln w="9525">
            <a:noFill/>
            <a:round/>
            <a:headEnd/>
            <a:tailEnd/>
          </a:ln>
          <a:effectLst/>
        </p:spPr>
        <p:txBody>
          <a:bodyPr wrap="none" anchor="ctr"/>
          <a:lstStyle/>
          <a:p>
            <a:endParaRPr lang="da-DK"/>
          </a:p>
        </p:txBody>
      </p:sp>
      <p:pic>
        <p:nvPicPr>
          <p:cNvPr id="10" name="Picture 9"/>
          <p:cNvPicPr>
            <a:picLocks noChangeAspect="1"/>
          </p:cNvPicPr>
          <p:nvPr/>
        </p:nvPicPr>
        <p:blipFill>
          <a:blip r:embed="rId2" cstate="print">
            <a:clrChange>
              <a:clrFrom>
                <a:srgbClr val="FFFFFF"/>
              </a:clrFrom>
              <a:clrTo>
                <a:srgbClr val="FFFFFF">
                  <a:alpha val="0"/>
                </a:srgbClr>
              </a:clrTo>
            </a:clrChange>
          </a:blip>
          <a:stretch>
            <a:fillRect/>
          </a:stretch>
        </p:blipFill>
        <p:spPr>
          <a:xfrm>
            <a:off x="7596336" y="44624"/>
            <a:ext cx="1219200" cy="544285"/>
          </a:xfrm>
          <a:prstGeom prst="rect">
            <a:avLst/>
          </a:prstGeom>
        </p:spPr>
      </p:pic>
      <p:sp>
        <p:nvSpPr>
          <p:cNvPr id="8" name="AutoShape 13"/>
          <p:cNvSpPr>
            <a:spLocks noChangeArrowheads="1"/>
          </p:cNvSpPr>
          <p:nvPr/>
        </p:nvSpPr>
        <p:spPr bwMode="auto">
          <a:xfrm>
            <a:off x="215516" y="6093296"/>
            <a:ext cx="1692275" cy="476250"/>
          </a:xfrm>
          <a:prstGeom prst="roundRect">
            <a:avLst>
              <a:gd name="adj" fmla="val 16667"/>
            </a:avLst>
          </a:prstGeom>
          <a:solidFill>
            <a:schemeClr val="bg1"/>
          </a:solidFill>
          <a:ln w="9525">
            <a:noFill/>
            <a:round/>
            <a:headEnd/>
            <a:tailEnd/>
          </a:ln>
          <a:effectLst/>
        </p:spPr>
        <p:txBody>
          <a:bodyPr wrap="none" anchor="ctr"/>
          <a:lstStyle/>
          <a:p>
            <a:endParaRPr lang="da-DK"/>
          </a:p>
        </p:txBody>
      </p:sp>
      <p:pic>
        <p:nvPicPr>
          <p:cNvPr id="11" name="Billede 10" descr="HVA_logo.gif"/>
          <p:cNvPicPr>
            <a:picLocks noChangeAspect="1"/>
          </p:cNvPicPr>
          <p:nvPr/>
        </p:nvPicPr>
        <p:blipFill>
          <a:blip r:embed="rId3" cstate="print"/>
          <a:srcRect l="29622" t="37363" r="30452" b="35298"/>
          <a:stretch>
            <a:fillRect/>
          </a:stretch>
        </p:blipFill>
        <p:spPr>
          <a:xfrm>
            <a:off x="251520" y="6021288"/>
            <a:ext cx="1488165" cy="720080"/>
          </a:xfrm>
          <a:prstGeom prst="rect">
            <a:avLst/>
          </a:prstGeom>
        </p:spPr>
      </p:pic>
      <p:pic>
        <p:nvPicPr>
          <p:cNvPr id="12" name="Billede 11" descr="top.jpg"/>
          <p:cNvPicPr>
            <a:picLocks noChangeAspect="1"/>
          </p:cNvPicPr>
          <p:nvPr/>
        </p:nvPicPr>
        <p:blipFill>
          <a:blip r:embed="rId4" cstate="print"/>
          <a:stretch>
            <a:fillRect/>
          </a:stretch>
        </p:blipFill>
        <p:spPr>
          <a:xfrm>
            <a:off x="0" y="728700"/>
            <a:ext cx="9144000" cy="488611"/>
          </a:xfrm>
          <a:prstGeom prst="rect">
            <a:avLst/>
          </a:prstGeom>
        </p:spPr>
      </p:pic>
      <p:sp>
        <p:nvSpPr>
          <p:cNvPr id="2" name="Tekstfelt 1"/>
          <p:cNvSpPr txBox="1"/>
          <p:nvPr/>
        </p:nvSpPr>
        <p:spPr>
          <a:xfrm>
            <a:off x="1061653" y="233988"/>
            <a:ext cx="2397901" cy="369332"/>
          </a:xfrm>
          <a:prstGeom prst="rect">
            <a:avLst/>
          </a:prstGeom>
          <a:noFill/>
        </p:spPr>
        <p:txBody>
          <a:bodyPr wrap="none" rtlCol="0">
            <a:spAutoFit/>
          </a:bodyPr>
          <a:lstStyle/>
          <a:p>
            <a:r>
              <a:rPr lang="da-DK" dirty="0" smtClean="0"/>
              <a:t>Prøveformer - AMU</a:t>
            </a:r>
            <a:endParaRPr lang="da-DK" dirty="0"/>
          </a:p>
        </p:txBody>
      </p:sp>
    </p:spTree>
    <p:extLst>
      <p:ext uri="{BB962C8B-B14F-4D97-AF65-F5344CB8AC3E}">
        <p14:creationId xmlns:p14="http://schemas.microsoft.com/office/powerpoint/2010/main" val="3553543496"/>
      </p:ext>
    </p:extLst>
  </p:cSld>
  <p:clrMapOvr>
    <a:masterClrMapping/>
  </p:clrMapOvr>
  <p:transition advClick="0" advTm="700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 Box 5"/>
          <p:cNvSpPr txBox="1">
            <a:spLocks noChangeArrowheads="1"/>
          </p:cNvSpPr>
          <p:nvPr/>
        </p:nvSpPr>
        <p:spPr bwMode="auto">
          <a:xfrm>
            <a:off x="250825" y="0"/>
            <a:ext cx="3311525" cy="274638"/>
          </a:xfrm>
          <a:prstGeom prst="rect">
            <a:avLst/>
          </a:prstGeom>
          <a:noFill/>
          <a:ln w="9525">
            <a:noFill/>
            <a:miter lim="800000"/>
            <a:headEnd/>
            <a:tailEnd/>
          </a:ln>
          <a:effectLst/>
        </p:spPr>
        <p:txBody>
          <a:bodyPr>
            <a:spAutoFit/>
          </a:bodyPr>
          <a:lstStyle/>
          <a:p>
            <a:pPr>
              <a:spcBef>
                <a:spcPct val="50000"/>
              </a:spcBef>
            </a:pPr>
            <a:r>
              <a:rPr lang="da-DK" sz="1200">
                <a:solidFill>
                  <a:schemeClr val="bg1"/>
                </a:solidFill>
              </a:rPr>
              <a:t>Mission</a:t>
            </a:r>
          </a:p>
        </p:txBody>
      </p:sp>
      <p:sp>
        <p:nvSpPr>
          <p:cNvPr id="6153" name="Text Box 9"/>
          <p:cNvSpPr txBox="1">
            <a:spLocks noChangeArrowheads="1"/>
          </p:cNvSpPr>
          <p:nvPr/>
        </p:nvSpPr>
        <p:spPr bwMode="auto">
          <a:xfrm>
            <a:off x="572480" y="1806897"/>
            <a:ext cx="7999040" cy="3672408"/>
          </a:xfrm>
          <a:prstGeom prst="rect">
            <a:avLst/>
          </a:prstGeom>
          <a:noFill/>
          <a:ln w="9525">
            <a:noFill/>
            <a:miter lim="800000"/>
            <a:headEnd/>
            <a:tailEnd/>
          </a:ln>
          <a:effectLst/>
        </p:spPr>
        <p:txBody>
          <a:bodyPr wrap="square" anchor="t">
            <a:noAutofit/>
          </a:bodyPr>
          <a:lstStyle/>
          <a:p>
            <a:pPr marL="342900" indent="-342900">
              <a:spcBef>
                <a:spcPct val="50000"/>
              </a:spcBef>
            </a:pPr>
            <a:r>
              <a:rPr lang="da-DK" sz="1600" dirty="0" smtClean="0">
                <a:latin typeface="+mn-lt"/>
                <a:cs typeface="Garamond"/>
              </a:rPr>
              <a:t>Spørgsmål som ledetråde i Åbent Værksted.</a:t>
            </a:r>
          </a:p>
          <a:p>
            <a:pPr marL="342900" indent="-342900">
              <a:spcBef>
                <a:spcPct val="50000"/>
              </a:spcBef>
            </a:pPr>
            <a:endParaRPr lang="da-DK" sz="1600" dirty="0">
              <a:latin typeface="+mn-lt"/>
              <a:cs typeface="Garamond"/>
            </a:endParaRPr>
          </a:p>
          <a:p>
            <a:pPr marL="342900" indent="-342900">
              <a:spcBef>
                <a:spcPct val="50000"/>
              </a:spcBef>
            </a:pPr>
            <a:r>
              <a:rPr lang="da-DK" sz="1600" dirty="0">
                <a:latin typeface="+mn-lt"/>
                <a:cs typeface="Garamond"/>
              </a:rPr>
              <a:t>Forsøg med spørgsmål som udgangspunkt for deltageraktivitet i Åbent Værksted</a:t>
            </a:r>
            <a:r>
              <a:rPr lang="da-DK" sz="1600" dirty="0" smtClean="0">
                <a:latin typeface="+mn-lt"/>
                <a:cs typeface="Garamond"/>
              </a:rPr>
              <a:t>.</a:t>
            </a:r>
          </a:p>
          <a:p>
            <a:pPr marL="342900" indent="-342900">
              <a:spcBef>
                <a:spcPct val="50000"/>
              </a:spcBef>
            </a:pPr>
            <a:endParaRPr lang="da-DK" sz="1600" dirty="0">
              <a:latin typeface="+mn-lt"/>
              <a:cs typeface="Garamond"/>
            </a:endParaRPr>
          </a:p>
          <a:p>
            <a:pPr marL="342900" indent="-342900">
              <a:spcBef>
                <a:spcPct val="50000"/>
              </a:spcBef>
              <a:buFont typeface="Arial" panose="020B0604020202020204" pitchFamily="34" charset="0"/>
              <a:buChar char="•"/>
            </a:pPr>
            <a:r>
              <a:rPr lang="da-DK" sz="1600" dirty="0">
                <a:latin typeface="+mn-lt"/>
                <a:cs typeface="Garamond"/>
              </a:rPr>
              <a:t>47338 Farlige stoffer i byggebranchen - Fortidens synder </a:t>
            </a:r>
          </a:p>
          <a:p>
            <a:pPr marL="342900" indent="-342900">
              <a:spcBef>
                <a:spcPct val="50000"/>
              </a:spcBef>
              <a:buFont typeface="Arial" panose="020B0604020202020204" pitchFamily="34" charset="0"/>
              <a:buChar char="•"/>
            </a:pPr>
            <a:r>
              <a:rPr lang="da-DK" sz="1600" dirty="0">
                <a:latin typeface="+mn-lt"/>
                <a:cs typeface="Garamond"/>
              </a:rPr>
              <a:t>Læsestof, slideshows, tabeller, billeder ligger tilgængelig på Office 365.</a:t>
            </a:r>
          </a:p>
          <a:p>
            <a:pPr marL="342900" indent="-342900">
              <a:spcBef>
                <a:spcPct val="50000"/>
              </a:spcBef>
              <a:buFont typeface="Arial" panose="020B0604020202020204" pitchFamily="34" charset="0"/>
              <a:buChar char="•"/>
            </a:pPr>
            <a:r>
              <a:rPr lang="da-DK" sz="1600" dirty="0">
                <a:latin typeface="+mn-lt"/>
                <a:cs typeface="Garamond"/>
              </a:rPr>
              <a:t>Spørgsmål leder deltagerne frem til den rigtige viden gennem afvekslende opgaver og udfordringer</a:t>
            </a:r>
          </a:p>
          <a:p>
            <a:pPr marL="342900" indent="-342900">
              <a:spcBef>
                <a:spcPct val="50000"/>
              </a:spcBef>
            </a:pPr>
            <a:endParaRPr lang="da-DK" sz="1600" dirty="0">
              <a:latin typeface="+mn-lt"/>
              <a:cs typeface="Garamond"/>
            </a:endParaRPr>
          </a:p>
        </p:txBody>
      </p:sp>
      <p:sp>
        <p:nvSpPr>
          <p:cNvPr id="6157" name="AutoShape 13"/>
          <p:cNvSpPr>
            <a:spLocks noChangeArrowheads="1"/>
          </p:cNvSpPr>
          <p:nvPr/>
        </p:nvSpPr>
        <p:spPr bwMode="auto">
          <a:xfrm>
            <a:off x="7235825" y="144463"/>
            <a:ext cx="1692275" cy="476250"/>
          </a:xfrm>
          <a:prstGeom prst="roundRect">
            <a:avLst>
              <a:gd name="adj" fmla="val 16667"/>
            </a:avLst>
          </a:prstGeom>
          <a:solidFill>
            <a:schemeClr val="bg1"/>
          </a:solidFill>
          <a:ln w="9525">
            <a:noFill/>
            <a:round/>
            <a:headEnd/>
            <a:tailEnd/>
          </a:ln>
          <a:effectLst/>
        </p:spPr>
        <p:txBody>
          <a:bodyPr wrap="none" anchor="ctr"/>
          <a:lstStyle/>
          <a:p>
            <a:endParaRPr lang="da-DK"/>
          </a:p>
        </p:txBody>
      </p:sp>
      <p:pic>
        <p:nvPicPr>
          <p:cNvPr id="10" name="Picture 9"/>
          <p:cNvPicPr>
            <a:picLocks noChangeAspect="1"/>
          </p:cNvPicPr>
          <p:nvPr/>
        </p:nvPicPr>
        <p:blipFill>
          <a:blip r:embed="rId2" cstate="print">
            <a:clrChange>
              <a:clrFrom>
                <a:srgbClr val="FFFFFF"/>
              </a:clrFrom>
              <a:clrTo>
                <a:srgbClr val="FFFFFF">
                  <a:alpha val="0"/>
                </a:srgbClr>
              </a:clrTo>
            </a:clrChange>
          </a:blip>
          <a:stretch>
            <a:fillRect/>
          </a:stretch>
        </p:blipFill>
        <p:spPr>
          <a:xfrm>
            <a:off x="7596336" y="44624"/>
            <a:ext cx="1219200" cy="544285"/>
          </a:xfrm>
          <a:prstGeom prst="rect">
            <a:avLst/>
          </a:prstGeom>
        </p:spPr>
      </p:pic>
      <p:sp>
        <p:nvSpPr>
          <p:cNvPr id="8" name="AutoShape 13"/>
          <p:cNvSpPr>
            <a:spLocks noChangeArrowheads="1"/>
          </p:cNvSpPr>
          <p:nvPr/>
        </p:nvSpPr>
        <p:spPr bwMode="auto">
          <a:xfrm>
            <a:off x="215516" y="6093296"/>
            <a:ext cx="1692275" cy="476250"/>
          </a:xfrm>
          <a:prstGeom prst="roundRect">
            <a:avLst>
              <a:gd name="adj" fmla="val 16667"/>
            </a:avLst>
          </a:prstGeom>
          <a:solidFill>
            <a:schemeClr val="bg1"/>
          </a:solidFill>
          <a:ln w="9525">
            <a:noFill/>
            <a:round/>
            <a:headEnd/>
            <a:tailEnd/>
          </a:ln>
          <a:effectLst/>
        </p:spPr>
        <p:txBody>
          <a:bodyPr wrap="none" anchor="ctr"/>
          <a:lstStyle/>
          <a:p>
            <a:endParaRPr lang="da-DK"/>
          </a:p>
        </p:txBody>
      </p:sp>
      <p:pic>
        <p:nvPicPr>
          <p:cNvPr id="11" name="Billede 10" descr="HVA_logo.gif"/>
          <p:cNvPicPr>
            <a:picLocks noChangeAspect="1"/>
          </p:cNvPicPr>
          <p:nvPr/>
        </p:nvPicPr>
        <p:blipFill>
          <a:blip r:embed="rId3" cstate="print"/>
          <a:srcRect l="29622" t="37363" r="30452" b="35298"/>
          <a:stretch>
            <a:fillRect/>
          </a:stretch>
        </p:blipFill>
        <p:spPr>
          <a:xfrm>
            <a:off x="251520" y="6021288"/>
            <a:ext cx="1488165" cy="720080"/>
          </a:xfrm>
          <a:prstGeom prst="rect">
            <a:avLst/>
          </a:prstGeom>
        </p:spPr>
      </p:pic>
      <p:pic>
        <p:nvPicPr>
          <p:cNvPr id="12" name="Billede 11" descr="top.jpg"/>
          <p:cNvPicPr>
            <a:picLocks noChangeAspect="1"/>
          </p:cNvPicPr>
          <p:nvPr/>
        </p:nvPicPr>
        <p:blipFill>
          <a:blip r:embed="rId4" cstate="print"/>
          <a:stretch>
            <a:fillRect/>
          </a:stretch>
        </p:blipFill>
        <p:spPr>
          <a:xfrm>
            <a:off x="0" y="728700"/>
            <a:ext cx="9144000" cy="488611"/>
          </a:xfrm>
          <a:prstGeom prst="rect">
            <a:avLst/>
          </a:prstGeom>
        </p:spPr>
      </p:pic>
      <p:sp>
        <p:nvSpPr>
          <p:cNvPr id="2" name="Tekstfelt 1"/>
          <p:cNvSpPr txBox="1"/>
          <p:nvPr/>
        </p:nvSpPr>
        <p:spPr>
          <a:xfrm>
            <a:off x="1061653" y="233988"/>
            <a:ext cx="2397901" cy="369332"/>
          </a:xfrm>
          <a:prstGeom prst="rect">
            <a:avLst/>
          </a:prstGeom>
          <a:noFill/>
        </p:spPr>
        <p:txBody>
          <a:bodyPr wrap="none" rtlCol="0">
            <a:spAutoFit/>
          </a:bodyPr>
          <a:lstStyle/>
          <a:p>
            <a:r>
              <a:rPr lang="da-DK" dirty="0" smtClean="0"/>
              <a:t>Prøveformer - AMU</a:t>
            </a:r>
            <a:endParaRPr lang="da-DK" dirty="0"/>
          </a:p>
        </p:txBody>
      </p:sp>
    </p:spTree>
    <p:extLst>
      <p:ext uri="{BB962C8B-B14F-4D97-AF65-F5344CB8AC3E}">
        <p14:creationId xmlns:p14="http://schemas.microsoft.com/office/powerpoint/2010/main" val="2652428438"/>
      </p:ext>
    </p:extLst>
  </p:cSld>
  <p:clrMapOvr>
    <a:masterClrMapping/>
  </p:clrMapOvr>
  <p:transition advClick="0" advTm="700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 Box 5"/>
          <p:cNvSpPr txBox="1">
            <a:spLocks noChangeArrowheads="1"/>
          </p:cNvSpPr>
          <p:nvPr/>
        </p:nvSpPr>
        <p:spPr bwMode="auto">
          <a:xfrm>
            <a:off x="250825" y="0"/>
            <a:ext cx="3311525" cy="274638"/>
          </a:xfrm>
          <a:prstGeom prst="rect">
            <a:avLst/>
          </a:prstGeom>
          <a:noFill/>
          <a:ln w="9525">
            <a:noFill/>
            <a:miter lim="800000"/>
            <a:headEnd/>
            <a:tailEnd/>
          </a:ln>
          <a:effectLst/>
        </p:spPr>
        <p:txBody>
          <a:bodyPr>
            <a:spAutoFit/>
          </a:bodyPr>
          <a:lstStyle/>
          <a:p>
            <a:pPr>
              <a:spcBef>
                <a:spcPct val="50000"/>
              </a:spcBef>
            </a:pPr>
            <a:r>
              <a:rPr lang="da-DK" sz="1200">
                <a:solidFill>
                  <a:schemeClr val="bg1"/>
                </a:solidFill>
              </a:rPr>
              <a:t>Mission</a:t>
            </a:r>
          </a:p>
        </p:txBody>
      </p:sp>
      <p:sp>
        <p:nvSpPr>
          <p:cNvPr id="6153" name="Text Box 9"/>
          <p:cNvSpPr txBox="1">
            <a:spLocks noChangeArrowheads="1"/>
          </p:cNvSpPr>
          <p:nvPr/>
        </p:nvSpPr>
        <p:spPr bwMode="auto">
          <a:xfrm>
            <a:off x="572480" y="1806897"/>
            <a:ext cx="7999040" cy="3672408"/>
          </a:xfrm>
          <a:prstGeom prst="rect">
            <a:avLst/>
          </a:prstGeom>
          <a:noFill/>
          <a:ln w="9525">
            <a:noFill/>
            <a:miter lim="800000"/>
            <a:headEnd/>
            <a:tailEnd/>
          </a:ln>
          <a:effectLst/>
        </p:spPr>
        <p:txBody>
          <a:bodyPr wrap="square" anchor="t">
            <a:noAutofit/>
          </a:bodyPr>
          <a:lstStyle/>
          <a:p>
            <a:pPr marL="342900" indent="-342900">
              <a:spcBef>
                <a:spcPct val="50000"/>
              </a:spcBef>
            </a:pPr>
            <a:r>
              <a:rPr lang="da-DK" sz="1600" dirty="0" smtClean="0">
                <a:latin typeface="+mn-lt"/>
                <a:cs typeface="Garamond"/>
              </a:rPr>
              <a:t>Anbefaling fra </a:t>
            </a:r>
            <a:r>
              <a:rPr lang="da-DK" sz="1600" dirty="0" err="1" smtClean="0">
                <a:latin typeface="+mn-lt"/>
                <a:cs typeface="Garamond"/>
              </a:rPr>
              <a:t>HåndværkerAkademiet</a:t>
            </a:r>
            <a:r>
              <a:rPr lang="da-DK" sz="1600" dirty="0" smtClean="0">
                <a:latin typeface="+mn-lt"/>
                <a:cs typeface="Garamond"/>
              </a:rPr>
              <a:t>.</a:t>
            </a:r>
          </a:p>
          <a:p>
            <a:pPr marL="342900" indent="-342900">
              <a:spcBef>
                <a:spcPct val="50000"/>
              </a:spcBef>
            </a:pPr>
            <a:endParaRPr lang="da-DK" sz="1600" dirty="0">
              <a:latin typeface="+mn-lt"/>
              <a:cs typeface="Garamond"/>
            </a:endParaRPr>
          </a:p>
          <a:p>
            <a:pPr marL="342900" indent="-342900">
              <a:spcBef>
                <a:spcPct val="50000"/>
              </a:spcBef>
            </a:pPr>
            <a:r>
              <a:rPr lang="da-DK" sz="1600" dirty="0" smtClean="0">
                <a:latin typeface="+mn-lt"/>
                <a:cs typeface="Garamond"/>
              </a:rPr>
              <a:t>	</a:t>
            </a:r>
            <a:r>
              <a:rPr lang="da-DK" sz="1400" dirty="0" smtClean="0">
                <a:latin typeface="+mn-lt"/>
                <a:cs typeface="Garamond"/>
              </a:rPr>
              <a:t>Digitale tests er jo ikke nyt, og derfor meget andevendelige, men man skal gøre sig klart, hvad en test skal vise og afstedkomme.</a:t>
            </a:r>
          </a:p>
          <a:p>
            <a:pPr marL="342900" indent="-342900">
              <a:spcBef>
                <a:spcPct val="50000"/>
              </a:spcBef>
            </a:pPr>
            <a:r>
              <a:rPr lang="da-DK" sz="1400" dirty="0">
                <a:latin typeface="+mn-lt"/>
                <a:cs typeface="Garamond"/>
              </a:rPr>
              <a:t>	</a:t>
            </a:r>
            <a:r>
              <a:rPr lang="da-DK" sz="1400" dirty="0" smtClean="0">
                <a:latin typeface="+mn-lt"/>
                <a:cs typeface="Garamond"/>
              </a:rPr>
              <a:t>I stort set alle læringsforløb finder man teori og praktik side om side, som noget vigtigt for en læring, og derfor vil en kombination af digital test og samtale om noget udført arbejde.</a:t>
            </a:r>
          </a:p>
          <a:p>
            <a:pPr marL="342900" indent="-342900">
              <a:spcBef>
                <a:spcPct val="50000"/>
              </a:spcBef>
            </a:pPr>
            <a:r>
              <a:rPr lang="da-DK" sz="1400" dirty="0">
                <a:latin typeface="+mn-lt"/>
                <a:cs typeface="Garamond"/>
              </a:rPr>
              <a:t>	</a:t>
            </a:r>
            <a:r>
              <a:rPr lang="da-DK" sz="1400" dirty="0" smtClean="0">
                <a:latin typeface="+mn-lt"/>
                <a:cs typeface="Garamond"/>
              </a:rPr>
              <a:t>Det er vores oplevelse, at mange tager en digital test mere alvorligt end en test udleveret på papir. Måske er det en skrøne, men underviseren der udlevere testen kan man jo måske lokke lidt hjælp ud af. En </a:t>
            </a:r>
            <a:r>
              <a:rPr lang="da-DK" sz="1400" dirty="0" err="1" smtClean="0">
                <a:latin typeface="+mn-lt"/>
                <a:cs typeface="Garamond"/>
              </a:rPr>
              <a:t>PCer</a:t>
            </a:r>
            <a:r>
              <a:rPr lang="da-DK" sz="1400" dirty="0" smtClean="0">
                <a:latin typeface="+mn-lt"/>
                <a:cs typeface="Garamond"/>
              </a:rPr>
              <a:t> holder sig til konceptet.</a:t>
            </a:r>
          </a:p>
          <a:p>
            <a:pPr marL="342900" indent="-342900">
              <a:spcBef>
                <a:spcPct val="50000"/>
              </a:spcBef>
            </a:pPr>
            <a:r>
              <a:rPr lang="da-DK" sz="1400" dirty="0">
                <a:latin typeface="+mn-lt"/>
                <a:cs typeface="Garamond"/>
              </a:rPr>
              <a:t>	</a:t>
            </a:r>
            <a:r>
              <a:rPr lang="da-DK" sz="1400" dirty="0" smtClean="0">
                <a:latin typeface="+mn-lt"/>
                <a:cs typeface="Garamond"/>
              </a:rPr>
              <a:t>Og dog - så har man jo Google lige ved hånden, og det må så løses på en eller anden måde. </a:t>
            </a:r>
          </a:p>
          <a:p>
            <a:pPr marL="342900" indent="-342900">
              <a:spcBef>
                <a:spcPct val="50000"/>
              </a:spcBef>
            </a:pPr>
            <a:r>
              <a:rPr lang="da-DK" sz="1400" dirty="0">
                <a:latin typeface="+mn-lt"/>
                <a:cs typeface="Garamond"/>
              </a:rPr>
              <a:t>	</a:t>
            </a:r>
            <a:r>
              <a:rPr lang="da-DK" sz="1400" dirty="0" smtClean="0">
                <a:latin typeface="+mn-lt"/>
                <a:cs typeface="Garamond"/>
              </a:rPr>
              <a:t>En åbenlys fordel er den tid, der kan spares ved </a:t>
            </a:r>
            <a:r>
              <a:rPr lang="da-DK" sz="1400" dirty="0" err="1" smtClean="0">
                <a:latin typeface="+mn-lt"/>
                <a:cs typeface="Garamond"/>
              </a:rPr>
              <a:t>rettearbejde</a:t>
            </a:r>
            <a:r>
              <a:rPr lang="da-DK" sz="1400" dirty="0" smtClean="0">
                <a:latin typeface="+mn-lt"/>
                <a:cs typeface="Garamond"/>
              </a:rPr>
              <a:t>.</a:t>
            </a:r>
            <a:endParaRPr lang="da-DK" sz="1400" dirty="0">
              <a:latin typeface="+mn-lt"/>
              <a:cs typeface="Garamond"/>
            </a:endParaRPr>
          </a:p>
        </p:txBody>
      </p:sp>
      <p:sp>
        <p:nvSpPr>
          <p:cNvPr id="6157" name="AutoShape 13"/>
          <p:cNvSpPr>
            <a:spLocks noChangeArrowheads="1"/>
          </p:cNvSpPr>
          <p:nvPr/>
        </p:nvSpPr>
        <p:spPr bwMode="auto">
          <a:xfrm>
            <a:off x="7235825" y="144463"/>
            <a:ext cx="1692275" cy="476250"/>
          </a:xfrm>
          <a:prstGeom prst="roundRect">
            <a:avLst>
              <a:gd name="adj" fmla="val 16667"/>
            </a:avLst>
          </a:prstGeom>
          <a:solidFill>
            <a:schemeClr val="bg1"/>
          </a:solidFill>
          <a:ln w="9525">
            <a:noFill/>
            <a:round/>
            <a:headEnd/>
            <a:tailEnd/>
          </a:ln>
          <a:effectLst/>
        </p:spPr>
        <p:txBody>
          <a:bodyPr wrap="none" anchor="ctr"/>
          <a:lstStyle/>
          <a:p>
            <a:endParaRPr lang="da-DK"/>
          </a:p>
        </p:txBody>
      </p:sp>
      <p:pic>
        <p:nvPicPr>
          <p:cNvPr id="10" name="Picture 9"/>
          <p:cNvPicPr>
            <a:picLocks noChangeAspect="1"/>
          </p:cNvPicPr>
          <p:nvPr/>
        </p:nvPicPr>
        <p:blipFill>
          <a:blip r:embed="rId2" cstate="print">
            <a:clrChange>
              <a:clrFrom>
                <a:srgbClr val="FFFFFF"/>
              </a:clrFrom>
              <a:clrTo>
                <a:srgbClr val="FFFFFF">
                  <a:alpha val="0"/>
                </a:srgbClr>
              </a:clrTo>
            </a:clrChange>
          </a:blip>
          <a:stretch>
            <a:fillRect/>
          </a:stretch>
        </p:blipFill>
        <p:spPr>
          <a:xfrm>
            <a:off x="7596336" y="44624"/>
            <a:ext cx="1219200" cy="544285"/>
          </a:xfrm>
          <a:prstGeom prst="rect">
            <a:avLst/>
          </a:prstGeom>
        </p:spPr>
      </p:pic>
      <p:sp>
        <p:nvSpPr>
          <p:cNvPr id="8" name="AutoShape 13"/>
          <p:cNvSpPr>
            <a:spLocks noChangeArrowheads="1"/>
          </p:cNvSpPr>
          <p:nvPr/>
        </p:nvSpPr>
        <p:spPr bwMode="auto">
          <a:xfrm>
            <a:off x="215516" y="6093296"/>
            <a:ext cx="1692275" cy="476250"/>
          </a:xfrm>
          <a:prstGeom prst="roundRect">
            <a:avLst>
              <a:gd name="adj" fmla="val 16667"/>
            </a:avLst>
          </a:prstGeom>
          <a:solidFill>
            <a:schemeClr val="bg1"/>
          </a:solidFill>
          <a:ln w="9525">
            <a:noFill/>
            <a:round/>
            <a:headEnd/>
            <a:tailEnd/>
          </a:ln>
          <a:effectLst/>
        </p:spPr>
        <p:txBody>
          <a:bodyPr wrap="none" anchor="ctr"/>
          <a:lstStyle/>
          <a:p>
            <a:endParaRPr lang="da-DK"/>
          </a:p>
        </p:txBody>
      </p:sp>
      <p:pic>
        <p:nvPicPr>
          <p:cNvPr id="11" name="Billede 10" descr="HVA_logo.gif"/>
          <p:cNvPicPr>
            <a:picLocks noChangeAspect="1"/>
          </p:cNvPicPr>
          <p:nvPr/>
        </p:nvPicPr>
        <p:blipFill>
          <a:blip r:embed="rId3" cstate="print"/>
          <a:srcRect l="29622" t="37363" r="30452" b="35298"/>
          <a:stretch>
            <a:fillRect/>
          </a:stretch>
        </p:blipFill>
        <p:spPr>
          <a:xfrm>
            <a:off x="251520" y="6021288"/>
            <a:ext cx="1488165" cy="720080"/>
          </a:xfrm>
          <a:prstGeom prst="rect">
            <a:avLst/>
          </a:prstGeom>
        </p:spPr>
      </p:pic>
      <p:pic>
        <p:nvPicPr>
          <p:cNvPr id="12" name="Billede 11" descr="top.jpg"/>
          <p:cNvPicPr>
            <a:picLocks noChangeAspect="1"/>
          </p:cNvPicPr>
          <p:nvPr/>
        </p:nvPicPr>
        <p:blipFill>
          <a:blip r:embed="rId4" cstate="print"/>
          <a:stretch>
            <a:fillRect/>
          </a:stretch>
        </p:blipFill>
        <p:spPr>
          <a:xfrm>
            <a:off x="0" y="728700"/>
            <a:ext cx="9144000" cy="488611"/>
          </a:xfrm>
          <a:prstGeom prst="rect">
            <a:avLst/>
          </a:prstGeom>
        </p:spPr>
      </p:pic>
      <p:sp>
        <p:nvSpPr>
          <p:cNvPr id="2" name="Tekstfelt 1"/>
          <p:cNvSpPr txBox="1"/>
          <p:nvPr/>
        </p:nvSpPr>
        <p:spPr>
          <a:xfrm>
            <a:off x="1061653" y="233988"/>
            <a:ext cx="2397901" cy="369332"/>
          </a:xfrm>
          <a:prstGeom prst="rect">
            <a:avLst/>
          </a:prstGeom>
          <a:noFill/>
        </p:spPr>
        <p:txBody>
          <a:bodyPr wrap="none" rtlCol="0">
            <a:spAutoFit/>
          </a:bodyPr>
          <a:lstStyle/>
          <a:p>
            <a:r>
              <a:rPr lang="da-DK" dirty="0" smtClean="0"/>
              <a:t>Prøveformer - AMU</a:t>
            </a:r>
            <a:endParaRPr lang="da-DK" dirty="0"/>
          </a:p>
        </p:txBody>
      </p:sp>
    </p:spTree>
    <p:extLst>
      <p:ext uri="{BB962C8B-B14F-4D97-AF65-F5344CB8AC3E}">
        <p14:creationId xmlns:p14="http://schemas.microsoft.com/office/powerpoint/2010/main" val="448846257"/>
      </p:ext>
    </p:extLst>
  </p:cSld>
  <p:clrMapOvr>
    <a:masterClrMapping/>
  </p:clrMapOvr>
  <p:transition advClick="0" advTm="7000">
    <p:fade/>
  </p:transition>
  <p:timing>
    <p:tnLst>
      <p:par>
        <p:cTn id="1" dur="indefinite" restart="never" nodeType="tmRoot"/>
      </p:par>
    </p:tnLst>
  </p:timing>
</p:sld>
</file>

<file path=ppt/theme/theme1.xml><?xml version="1.0" encoding="utf-8"?>
<a:theme xmlns:a="http://schemas.openxmlformats.org/drawingml/2006/main" name="HVA gul">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rugerdefineret design">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HVA gul</Template>
  <TotalTime>310</TotalTime>
  <Words>314</Words>
  <Application>Microsoft Office PowerPoint</Application>
  <PresentationFormat>Skærmshow (4:3)</PresentationFormat>
  <Paragraphs>74</Paragraphs>
  <Slides>8</Slides>
  <Notes>0</Notes>
  <HiddenSlides>0</HiddenSlides>
  <MMClips>0</MMClips>
  <ScaleCrop>false</ScaleCrop>
  <HeadingPairs>
    <vt:vector size="6" baseType="variant">
      <vt:variant>
        <vt:lpstr>Benyttede skrifttyper</vt:lpstr>
      </vt:variant>
      <vt:variant>
        <vt:i4>4</vt:i4>
      </vt:variant>
      <vt:variant>
        <vt:lpstr>Tema</vt:lpstr>
      </vt:variant>
      <vt:variant>
        <vt:i4>2</vt:i4>
      </vt:variant>
      <vt:variant>
        <vt:lpstr>Slidetitler</vt:lpstr>
      </vt:variant>
      <vt:variant>
        <vt:i4>8</vt:i4>
      </vt:variant>
    </vt:vector>
  </HeadingPairs>
  <TitlesOfParts>
    <vt:vector size="14" baseType="lpstr">
      <vt:lpstr>Arial</vt:lpstr>
      <vt:lpstr>Calibri</vt:lpstr>
      <vt:lpstr>Garamond</vt:lpstr>
      <vt:lpstr>Verdana</vt:lpstr>
      <vt:lpstr>HVA gul</vt:lpstr>
      <vt:lpstr>Brugerdefineret design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EUC Nord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Finn Pedersen</dc:creator>
  <cp:lastModifiedBy>Bodil Rasmussen</cp:lastModifiedBy>
  <cp:revision>11</cp:revision>
  <dcterms:created xsi:type="dcterms:W3CDTF">2016-10-24T06:56:15Z</dcterms:created>
  <dcterms:modified xsi:type="dcterms:W3CDTF">2016-11-21T08:51:13Z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PSDescription">
    <vt:lpwstr>Præsentation af EUC Nord - EUC Nord 2007</vt:lpwstr>
  </property>
  <property fmtid="{D5CDD505-2E9C-101B-9397-08002B2CF9AE}" pid="3" name="Owner">
    <vt:lpwstr>anj</vt:lpwstr>
  </property>
  <property fmtid="{D5CDD505-2E9C-101B-9397-08002B2CF9AE}" pid="4" name="Status">
    <vt:lpwstr>Endelig</vt:lpwstr>
  </property>
</Properties>
</file>