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8" r:id="rId3"/>
    <p:sldMasterId id="2147483691" r:id="rId4"/>
    <p:sldMasterId id="2147483704" r:id="rId5"/>
    <p:sldMasterId id="2147483717" r:id="rId6"/>
  </p:sldMasterIdLst>
  <p:notesMasterIdLst>
    <p:notesMasterId r:id="rId23"/>
  </p:notesMasterIdLst>
  <p:handoutMasterIdLst>
    <p:handoutMasterId r:id="rId24"/>
  </p:handoutMasterIdLst>
  <p:sldIdLst>
    <p:sldId id="256" r:id="rId7"/>
    <p:sldId id="282" r:id="rId8"/>
    <p:sldId id="310" r:id="rId9"/>
    <p:sldId id="311" r:id="rId10"/>
    <p:sldId id="318" r:id="rId11"/>
    <p:sldId id="320" r:id="rId12"/>
    <p:sldId id="328" r:id="rId13"/>
    <p:sldId id="321" r:id="rId14"/>
    <p:sldId id="322" r:id="rId15"/>
    <p:sldId id="323" r:id="rId16"/>
    <p:sldId id="325" r:id="rId17"/>
    <p:sldId id="324" r:id="rId18"/>
    <p:sldId id="319" r:id="rId19"/>
    <p:sldId id="329" r:id="rId20"/>
    <p:sldId id="317" r:id="rId21"/>
    <p:sldId id="327" r:id="rId22"/>
  </p:sldIdLst>
  <p:sldSz cx="9144000" cy="6858000" type="screen4x3"/>
  <p:notesSz cx="6805613" cy="9944100"/>
  <p:defaultTextStyle>
    <a:defPPr>
      <a:defRPr lang="en-GB"/>
    </a:defPPr>
    <a:lvl1pPr algn="l" rtl="0" fontAlgn="base">
      <a:lnSpc>
        <a:spcPts val="1800"/>
      </a:lnSpc>
      <a:spcBef>
        <a:spcPct val="0"/>
      </a:spcBef>
      <a:spcAft>
        <a:spcPct val="0"/>
      </a:spcAft>
      <a:defRPr sz="1400" kern="1200">
        <a:solidFill>
          <a:schemeClr val="tx1"/>
        </a:solidFill>
        <a:latin typeface="Georgia" pitchFamily="18" charset="0"/>
        <a:ea typeface="+mn-ea"/>
        <a:cs typeface="+mn-cs"/>
      </a:defRPr>
    </a:lvl1pPr>
    <a:lvl2pPr marL="457200" algn="l" rtl="0" fontAlgn="base">
      <a:lnSpc>
        <a:spcPts val="1800"/>
      </a:lnSpc>
      <a:spcBef>
        <a:spcPct val="0"/>
      </a:spcBef>
      <a:spcAft>
        <a:spcPct val="0"/>
      </a:spcAft>
      <a:defRPr sz="1400" kern="1200">
        <a:solidFill>
          <a:schemeClr val="tx1"/>
        </a:solidFill>
        <a:latin typeface="Georgia" pitchFamily="18" charset="0"/>
        <a:ea typeface="+mn-ea"/>
        <a:cs typeface="+mn-cs"/>
      </a:defRPr>
    </a:lvl2pPr>
    <a:lvl3pPr marL="914400" algn="l" rtl="0" fontAlgn="base">
      <a:lnSpc>
        <a:spcPts val="1800"/>
      </a:lnSpc>
      <a:spcBef>
        <a:spcPct val="0"/>
      </a:spcBef>
      <a:spcAft>
        <a:spcPct val="0"/>
      </a:spcAft>
      <a:defRPr sz="1400" kern="1200">
        <a:solidFill>
          <a:schemeClr val="tx1"/>
        </a:solidFill>
        <a:latin typeface="Georgia" pitchFamily="18" charset="0"/>
        <a:ea typeface="+mn-ea"/>
        <a:cs typeface="+mn-cs"/>
      </a:defRPr>
    </a:lvl3pPr>
    <a:lvl4pPr marL="1371600" algn="l" rtl="0" fontAlgn="base">
      <a:lnSpc>
        <a:spcPts val="1800"/>
      </a:lnSpc>
      <a:spcBef>
        <a:spcPct val="0"/>
      </a:spcBef>
      <a:spcAft>
        <a:spcPct val="0"/>
      </a:spcAft>
      <a:defRPr sz="1400" kern="1200">
        <a:solidFill>
          <a:schemeClr val="tx1"/>
        </a:solidFill>
        <a:latin typeface="Georgia" pitchFamily="18" charset="0"/>
        <a:ea typeface="+mn-ea"/>
        <a:cs typeface="+mn-cs"/>
      </a:defRPr>
    </a:lvl4pPr>
    <a:lvl5pPr marL="1828800" algn="l" rtl="0" fontAlgn="base">
      <a:lnSpc>
        <a:spcPts val="1800"/>
      </a:lnSpc>
      <a:spcBef>
        <a:spcPct val="0"/>
      </a:spcBef>
      <a:spcAft>
        <a:spcPct val="0"/>
      </a:spcAft>
      <a:defRPr sz="1400" kern="1200">
        <a:solidFill>
          <a:schemeClr val="tx1"/>
        </a:solidFill>
        <a:latin typeface="Georgia" pitchFamily="18" charset="0"/>
        <a:ea typeface="+mn-ea"/>
        <a:cs typeface="+mn-cs"/>
      </a:defRPr>
    </a:lvl5pPr>
    <a:lvl6pPr marL="2286000" algn="l" defTabSz="914400" rtl="0" eaLnBrk="1" latinLnBrk="0" hangingPunct="1">
      <a:defRPr sz="1400" kern="1200">
        <a:solidFill>
          <a:schemeClr val="tx1"/>
        </a:solidFill>
        <a:latin typeface="Georgia" pitchFamily="18" charset="0"/>
        <a:ea typeface="+mn-ea"/>
        <a:cs typeface="+mn-cs"/>
      </a:defRPr>
    </a:lvl6pPr>
    <a:lvl7pPr marL="2743200" algn="l" defTabSz="914400" rtl="0" eaLnBrk="1" latinLnBrk="0" hangingPunct="1">
      <a:defRPr sz="1400" kern="1200">
        <a:solidFill>
          <a:schemeClr val="tx1"/>
        </a:solidFill>
        <a:latin typeface="Georgia" pitchFamily="18" charset="0"/>
        <a:ea typeface="+mn-ea"/>
        <a:cs typeface="+mn-cs"/>
      </a:defRPr>
    </a:lvl7pPr>
    <a:lvl8pPr marL="3200400" algn="l" defTabSz="914400" rtl="0" eaLnBrk="1" latinLnBrk="0" hangingPunct="1">
      <a:defRPr sz="1400" kern="1200">
        <a:solidFill>
          <a:schemeClr val="tx1"/>
        </a:solidFill>
        <a:latin typeface="Georgia" pitchFamily="18" charset="0"/>
        <a:ea typeface="+mn-ea"/>
        <a:cs typeface="+mn-cs"/>
      </a:defRPr>
    </a:lvl8pPr>
    <a:lvl9pPr marL="3657600" algn="l" defTabSz="914400" rtl="0" eaLnBrk="1" latinLnBrk="0" hangingPunct="1">
      <a:defRPr sz="1400"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3669">
          <p15:clr>
            <a:srgbClr val="A4A3A4"/>
          </p15:clr>
        </p15:guide>
        <p15:guide id="2" orient="horz" pos="1570">
          <p15:clr>
            <a:srgbClr val="A4A3A4"/>
          </p15:clr>
        </p15:guide>
        <p15:guide id="3" pos="272">
          <p15:clr>
            <a:srgbClr val="A4A3A4"/>
          </p15:clr>
        </p15:guide>
        <p15:guide id="4" pos="5488">
          <p15:clr>
            <a:srgbClr val="A4A3A4"/>
          </p15:clr>
        </p15:guide>
        <p15:guide id="5" pos="2925">
          <p15:clr>
            <a:srgbClr val="A4A3A4"/>
          </p15:clr>
        </p15:guide>
        <p15:guide id="6" pos="2835">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C73"/>
    <a:srgbClr val="DFD67F"/>
    <a:srgbClr val="BB8EBE"/>
    <a:srgbClr val="C0AE00"/>
    <a:srgbClr val="DB0962"/>
    <a:srgbClr val="781D7E"/>
    <a:srgbClr val="EBB7CE"/>
    <a:srgbClr val="537B8D"/>
    <a:srgbClr val="B6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86036" autoAdjust="0"/>
  </p:normalViewPr>
  <p:slideViewPr>
    <p:cSldViewPr>
      <p:cViewPr varScale="1">
        <p:scale>
          <a:sx n="75" d="100"/>
          <a:sy n="75" d="100"/>
        </p:scale>
        <p:origin x="2074" y="62"/>
      </p:cViewPr>
      <p:guideLst>
        <p:guide orient="horz" pos="3669"/>
        <p:guide orient="horz" pos="1570"/>
        <p:guide pos="272"/>
        <p:guide pos="5488"/>
        <p:guide pos="2925"/>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98"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defRPr>
            </a:lvl1pPr>
          </a:lstStyle>
          <a:p>
            <a:endParaRPr lang="da-DK"/>
          </a:p>
        </p:txBody>
      </p:sp>
      <p:sp>
        <p:nvSpPr>
          <p:cNvPr id="8195" name="Rectangle 3"/>
          <p:cNvSpPr>
            <a:spLocks noGrp="1" noChangeArrowheads="1"/>
          </p:cNvSpPr>
          <p:nvPr>
            <p:ph type="dt" sz="quarter"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8196" name="Rectangle 4"/>
          <p:cNvSpPr>
            <a:spLocks noGrp="1" noChangeArrowheads="1"/>
          </p:cNvSpPr>
          <p:nvPr>
            <p:ph type="ftr" sz="quarter" idx="2"/>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defRPr>
            </a:lvl1pPr>
          </a:lstStyle>
          <a:p>
            <a:endParaRPr lang="da-DK"/>
          </a:p>
        </p:txBody>
      </p:sp>
      <p:sp>
        <p:nvSpPr>
          <p:cNvPr id="8197" name="Rectangle 5"/>
          <p:cNvSpPr>
            <a:spLocks noGrp="1" noChangeArrowheads="1"/>
          </p:cNvSpPr>
          <p:nvPr>
            <p:ph type="sldNum" sz="quarter" idx="3"/>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defRPr>
            </a:lvl1pPr>
          </a:lstStyle>
          <a:p>
            <a:fld id="{C2C03116-8872-4E4E-BD71-D868663E5430}" type="slidenum">
              <a:rPr lang="da-DK"/>
              <a:pPr/>
              <a:t>‹nr.›</a:t>
            </a:fld>
            <a:endParaRPr lang="da-DK"/>
          </a:p>
        </p:txBody>
      </p:sp>
    </p:spTree>
    <p:extLst>
      <p:ext uri="{BB962C8B-B14F-4D97-AF65-F5344CB8AC3E}">
        <p14:creationId xmlns:p14="http://schemas.microsoft.com/office/powerpoint/2010/main" val="2875818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defRPr>
            </a:lvl1pPr>
          </a:lstStyle>
          <a:p>
            <a:endParaRPr lang="da-DK"/>
          </a:p>
        </p:txBody>
      </p:sp>
      <p:sp>
        <p:nvSpPr>
          <p:cNvPr id="9219"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9220"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9222"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defRPr>
            </a:lvl1pPr>
          </a:lstStyle>
          <a:p>
            <a:endParaRPr lang="da-DK"/>
          </a:p>
        </p:txBody>
      </p:sp>
      <p:sp>
        <p:nvSpPr>
          <p:cNvPr id="9223"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defRPr>
            </a:lvl1pPr>
          </a:lstStyle>
          <a:p>
            <a:fld id="{3477FD34-E586-4161-AD40-242107BE3476}" type="slidenum">
              <a:rPr lang="da-DK"/>
              <a:pPr/>
              <a:t>‹nr.›</a:t>
            </a:fld>
            <a:endParaRPr lang="da-DK"/>
          </a:p>
        </p:txBody>
      </p:sp>
    </p:spTree>
    <p:extLst>
      <p:ext uri="{BB962C8B-B14F-4D97-AF65-F5344CB8AC3E}">
        <p14:creationId xmlns:p14="http://schemas.microsoft.com/office/powerpoint/2010/main" val="20176981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7CC06-53C5-4A08-894C-B648ED786520}" type="slidenum">
              <a:rPr lang="da-DK"/>
              <a:pPr/>
              <a:t>1</a:t>
            </a:fld>
            <a:endParaRPr lang="da-DK"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da-DK" dirty="0"/>
              <a:t>Titeldias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a:t>
            </a:fld>
            <a:endParaRPr lang="da-DK" dirty="0"/>
          </a:p>
        </p:txBody>
      </p:sp>
    </p:spTree>
    <p:extLst>
      <p:ext uri="{BB962C8B-B14F-4D97-AF65-F5344CB8AC3E}">
        <p14:creationId xmlns:p14="http://schemas.microsoft.com/office/powerpoint/2010/main" val="427790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themeOverride" Target="../theme/themeOverride2.xml"/><Relationship Id="rId4" Type="http://schemas.openxmlformats.org/officeDocument/2006/relationships/image" Target="../media/image6.wmf"/></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oleObject" Target="../embeddings/oleObject2.bin"/></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3.bin"/></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oleObject" Target="../embeddings/oleObject5.bin"/></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6.bin"/></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embeddings/oleObject8.bin"/></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8.emf"/><Relationship Id="rId4" Type="http://schemas.openxmlformats.org/officeDocument/2006/relationships/oleObject" Target="../embeddings/oleObject9.bin"/></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62169B18-E05A-4488-B150-256224CBF92E}" type="datetime1">
              <a:rPr lang="da-DK" smtClean="0"/>
              <a:pPr/>
              <a:t>13-11-2018</a:t>
            </a:fld>
            <a:endParaRPr lang="da-DK" dirty="0"/>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r>
              <a:rPr lang="da-DK" dirty="0" smtClean="0"/>
              <a:t>Indsæt note og kildehenvisning via Sidehoved og sidefod</a:t>
            </a:r>
            <a:endParaRPr lang="da-DK" dirty="0"/>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t>Side </a:t>
            </a:r>
            <a:fld id="{7A5F1A53-158C-4308-AA0B-FD5167706E05}" type="slidenum">
              <a:rPr lang="da-DK" smtClean="0"/>
              <a:pPr/>
              <a:t>‹nr.›</a:t>
            </a:fld>
            <a:endParaRPr lang="da-DK" dirty="0"/>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3" name="Billed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4187" y="157862"/>
            <a:ext cx="1735137" cy="822866"/>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0ABF73F8-ECA4-4407-9D49-35DF28F4E9A8}"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3B4CD52-7A29-4944-8378-6480FEB53E32}"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471F27E-0DAB-4620-830E-EFDF53F0F786}"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86EF68-1F3A-43E0-BC66-0BE045D4EF45}" type="slidenum">
              <a:rPr lang="da-DK"/>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fld id="{7460FA88-9E25-4C7A-A14B-7CC06B193AC8}" type="datetime1">
              <a:rPr lang="da-DK"/>
              <a:pPr/>
              <a:t>13-11-2018</a:t>
            </a:fld>
            <a:endParaRPr lang="da-DK"/>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t>Side </a:t>
            </a:r>
            <a:fld id="{47B4D9DB-C683-4404-AB72-14F49DD23DCA}" type="slidenum">
              <a:rPr lang="da-DK"/>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6257" name="Picture 1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3000" y="1191"/>
            <a:ext cx="2289173" cy="1716880"/>
          </a:xfrm>
          <a:prstGeom prst="rect">
            <a:avLst/>
          </a:prstGeom>
          <a:noFill/>
          <a:ln w="9525" algn="ctr">
            <a:noFill/>
            <a:miter lim="800000"/>
            <a:headEnd/>
            <a:tailEnd/>
          </a:ln>
          <a:effectLst/>
        </p:spPr>
      </p:pic>
      <p:sp>
        <p:nvSpPr>
          <p:cNvPr id="266242" name="Rectangle 2"/>
          <p:cNvSpPr>
            <a:spLocks noChangeArrowheads="1"/>
          </p:cNvSpPr>
          <p:nvPr userDrawn="1"/>
        </p:nvSpPr>
        <p:spPr bwMode="auto">
          <a:xfrm>
            <a:off x="0" y="0"/>
            <a:ext cx="9144000" cy="6858000"/>
          </a:xfrm>
          <a:prstGeom prst="rect">
            <a:avLst/>
          </a:prstGeom>
          <a:solidFill>
            <a:srgbClr val="387C73"/>
          </a:solidFill>
          <a:ln w="9525" algn="ctr">
            <a:noFill/>
            <a:miter lim="800000"/>
            <a:headEnd/>
            <a:tailEnd/>
          </a:ln>
          <a:effectLst/>
        </p:spPr>
        <p:txBody>
          <a:bodyPr wrap="none" anchor="ctr"/>
          <a:lstStyle/>
          <a:p>
            <a:endParaRPr lang="da-DK"/>
          </a:p>
        </p:txBody>
      </p:sp>
      <p:sp>
        <p:nvSpPr>
          <p:cNvPr id="266243"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66244"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66245"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B814DF3F-3799-47AA-8BB9-4EFDF3068CA9}" type="datetime1">
              <a:rPr lang="da-DK" smtClean="0"/>
              <a:pPr/>
              <a:t>13-11-2018</a:t>
            </a:fld>
            <a:endParaRPr lang="da-DK" dirty="0"/>
          </a:p>
        </p:txBody>
      </p:sp>
      <p:sp>
        <p:nvSpPr>
          <p:cNvPr id="266246" name="Rectangle 6"/>
          <p:cNvSpPr>
            <a:spLocks noGrp="1" noChangeArrowheads="1"/>
          </p:cNvSpPr>
          <p:nvPr>
            <p:ph type="ftr" sz="quarter" idx="3"/>
          </p:nvPr>
        </p:nvSpPr>
        <p:spPr/>
        <p:txBody>
          <a:bodyPr/>
          <a:lstStyle>
            <a:lvl1pPr>
              <a:defRPr>
                <a:solidFill>
                  <a:schemeClr val="bg1"/>
                </a:solidFill>
              </a:defRPr>
            </a:lvl1pPr>
          </a:lstStyle>
          <a:p>
            <a:r>
              <a:rPr lang="da-DK" dirty="0" smtClean="0"/>
              <a:t>Indsæt note og kildehenvisning via Sidehoved og sidefod</a:t>
            </a:r>
            <a:endParaRPr lang="da-DK" dirty="0"/>
          </a:p>
        </p:txBody>
      </p:sp>
      <p:sp>
        <p:nvSpPr>
          <p:cNvPr id="266247"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01691CB-F753-4461-AA75-D6C648399BBF}" type="slidenum">
              <a:rPr lang="da-DK" smtClean="0"/>
              <a:pPr/>
              <a:t>‹nr.›</a:t>
            </a:fld>
            <a:endParaRPr lang="da-DK" dirty="0"/>
          </a:p>
        </p:txBody>
      </p:sp>
      <p:sp>
        <p:nvSpPr>
          <p:cNvPr id="266248"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66249"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66250"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66260" name="Text Box 20"/>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4" name="Billed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76939" y="116632"/>
            <a:ext cx="1815541" cy="860996"/>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BE912DCD-F417-4971-802A-42302414E5F8}"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2C42C3-3470-45EA-8B0F-CC852A878CBA}" type="slidenum">
              <a:rPr lang="da-DK"/>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80208AC6-033C-49B6-85D5-4DDBB9AD92F5}"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3AF5E1CD-9D90-4AC0-8140-31BA88502A11}" type="slidenum">
              <a:rPr lang="da-DK"/>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3BF20588-5B45-4B79-947A-26321143F3B1}"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2903C57-6E5E-4D7B-90C7-025725CA5446}" type="slidenum">
              <a:rPr lang="da-DK"/>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FDD493A1-0CCF-484F-815E-1F0F9D5C51B4}" type="datetime1">
              <a:rPr lang="da-DK"/>
              <a:pPr/>
              <a:t>13-11-2018</a:t>
            </a:fld>
            <a:endParaRPr lang="da-DK"/>
          </a:p>
        </p:txBody>
      </p:sp>
      <p:sp>
        <p:nvSpPr>
          <p:cNvPr id="8" name="Pladsholder til sidefod 7"/>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8154E56A-BBF5-4FC7-92FD-D5365D995A0C}" type="slidenum">
              <a:rPr lang="da-DK"/>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BAA88E13-CE23-4AB4-A688-29E7AC518132}" type="datetime1">
              <a:rPr lang="da-DK"/>
              <a:pPr/>
              <a:t>13-11-2018</a:t>
            </a:fld>
            <a:endParaRPr lang="da-DK"/>
          </a:p>
        </p:txBody>
      </p:sp>
      <p:sp>
        <p:nvSpPr>
          <p:cNvPr id="4" name="Pladsholder til sidefod 3"/>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6E2326D4-3541-4F3E-B2FA-877C54023CF8}" type="slidenum">
              <a:rPr lang="da-DK"/>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7162DED4-6B01-4946-9A1B-F06A15022717}" type="datetime1">
              <a:rPr lang="da-DK"/>
              <a:pPr/>
              <a:t>13-11-2018</a:t>
            </a:fld>
            <a:endParaRPr lang="da-DK"/>
          </a:p>
        </p:txBody>
      </p:sp>
      <p:sp>
        <p:nvSpPr>
          <p:cNvPr id="3" name="Pladsholder til sidefod 2"/>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9BBC279-4C46-4E89-A672-338B53F364DC}" type="slidenum">
              <a:rPr lang="da-DK"/>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E99083C6-A688-493F-8404-B7691D6B9763}"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422BA6A-2CEF-46ED-93BA-979740AEA7F0}" type="slidenum">
              <a:rPr lang="da-DK"/>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0BA9BC93-9951-465A-90E8-2A53DEAF89A8}"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460195D-6314-41AD-905E-BDE94518C700}" type="slidenum">
              <a:rPr lang="da-DK"/>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073F0B17-94C1-4C0B-903C-D3CAAE7E5952}"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A5582695-96D7-48A9-A8A3-2A8C8DF15777}" type="slidenum">
              <a:rPr lang="da-DK"/>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FD90422E-5069-4DD3-9CC3-4B595F22B3EE}"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09D6BDCA-27CB-4703-9ACF-255A6E3D3468}" type="slidenum">
              <a:rPr lang="da-DK"/>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B0F0555F-784E-4FCB-A4A0-F743C5BF9963}"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A8F0201-F869-4112-8274-66A3B7538C8D}" type="slidenum">
              <a:rPr lang="da-DK"/>
              <a:pPr/>
              <a:t>‹nr.›</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p>
        </p:txBody>
      </p:sp>
      <p:sp>
        <p:nvSpPr>
          <p:cNvPr id="283651"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83652"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563B2D03-09AD-4552-9B4D-4A1A2FE67D86}" type="datetime1">
              <a:rPr lang="da-DK" smtClean="0"/>
              <a:pPr/>
              <a:t>13-11-2018</a:t>
            </a:fld>
            <a:endParaRPr lang="da-DK" dirty="0"/>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r>
              <a:rPr lang="da-DK" dirty="0" smtClean="0"/>
              <a:t>Indsæt note og kildehenvisning via Sidehoved og sidefod</a:t>
            </a:r>
            <a:endParaRPr lang="da-DK" dirty="0"/>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9B8DCBD-6236-46DA-A357-826287BF383C}" type="slidenum">
              <a:rPr lang="da-DK" smtClean="0"/>
              <a:pPr/>
              <a:t>‹nr.›</a:t>
            </a:fld>
            <a:endParaRPr lang="da-DK" dirty="0"/>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3" name="Billed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76939" y="116632"/>
            <a:ext cx="1815541" cy="860996"/>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E4C0FC7E-358E-44EF-9BA0-579B5BCB41E8}"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35AF10D-5340-4097-B210-F2DF6053A0CE}" type="slidenum">
              <a:rPr lang="da-DK"/>
              <a:pPr/>
              <a:t>‹nr.›</a:t>
            </a:fld>
            <a:endParaRPr lang="da-DK"/>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47DA8E22-CA0E-4636-BD69-728FCFC7740E}"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4EBE1F50-F4DD-41A5-BAE5-DD9410CAC182}" type="slidenum">
              <a:rPr lang="da-DK"/>
              <a:pPr/>
              <a:t>‹nr.›</a:t>
            </a:fld>
            <a:endParaRPr lang="da-DK"/>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701E055F-0446-441F-975A-022364B4C495}"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8C68398-BDE6-46DE-A7D4-2606E31775CF}" type="slidenum">
              <a:rPr lang="da-DK"/>
              <a:pPr/>
              <a:t>‹nr.›</a:t>
            </a:fld>
            <a:endParaRPr lang="da-DK"/>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204F3D86-40C1-4129-AE39-6D4804482A2D}" type="datetime1">
              <a:rPr lang="da-DK"/>
              <a:pPr/>
              <a:t>13-11-2018</a:t>
            </a:fld>
            <a:endParaRPr lang="da-DK"/>
          </a:p>
        </p:txBody>
      </p:sp>
      <p:sp>
        <p:nvSpPr>
          <p:cNvPr id="8" name="Pladsholder til sidefod 7"/>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B2B3A478-A599-49FE-8CFE-D7FE90E1826E}" type="slidenum">
              <a:rPr lang="da-DK"/>
              <a:pPr/>
              <a:t>‹nr.›</a:t>
            </a:fld>
            <a:endParaRPr lang="da-DK"/>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000BCFAA-3E12-4F43-8523-C85481A543AA}" type="datetime1">
              <a:rPr lang="da-DK"/>
              <a:pPr/>
              <a:t>13-11-2018</a:t>
            </a:fld>
            <a:endParaRPr lang="da-DK"/>
          </a:p>
        </p:txBody>
      </p:sp>
      <p:sp>
        <p:nvSpPr>
          <p:cNvPr id="4" name="Pladsholder til sidefod 3"/>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586F4B36-E4ED-4253-ACB7-B6F23E283B62}" type="slidenum">
              <a:rPr lang="da-DK"/>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68586520-C038-47A1-BF90-D5A04B4B2711}"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9D0BF61-90BF-462F-8D82-9B73BFE44C96}" type="slidenum">
              <a:rPr lang="da-DK"/>
              <a:pPr/>
              <a:t>‹nr.›</a:t>
            </a:fld>
            <a:endParaRPr lang="da-D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0C1F8FDD-631B-4540-AE8B-E40EEBAFBC43}" type="datetime1">
              <a:rPr lang="da-DK"/>
              <a:pPr/>
              <a:t>13-11-2018</a:t>
            </a:fld>
            <a:endParaRPr lang="da-DK"/>
          </a:p>
        </p:txBody>
      </p:sp>
      <p:sp>
        <p:nvSpPr>
          <p:cNvPr id="3" name="Pladsholder til sidefod 2"/>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CC56E9A-9749-44EF-99FE-FEFAEEB33ADF}" type="slidenum">
              <a:rPr lang="da-DK"/>
              <a:pPr/>
              <a:t>‹nr.›</a:t>
            </a:fld>
            <a:endParaRPr lang="da-DK"/>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041DB27C-312F-4395-A2F9-0D77B4F760C0}"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946D484-2F13-42AB-BA77-21A9917CFBC7}" type="slidenum">
              <a:rPr lang="da-DK"/>
              <a:pPr/>
              <a:t>‹nr.›</a:t>
            </a:fld>
            <a:endParaRPr lang="da-DK"/>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48CF84C2-2FD9-4A0F-9BF3-E7115611B27F}"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F18B861-7938-41AA-B5DA-6BC32F836EB5}" type="slidenum">
              <a:rPr lang="da-DK"/>
              <a:pPr/>
              <a:t>‹nr.›</a:t>
            </a:fld>
            <a:endParaRPr lang="da-DK"/>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D97CFD0D-8FF4-483A-8A15-D0E312037495}"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D9B6EA8E-7CC9-4E13-984D-E867D2827739}" type="slidenum">
              <a:rPr lang="da-DK"/>
              <a:pPr/>
              <a:t>‹nr.›</a:t>
            </a:fld>
            <a:endParaRPr lang="da-DK"/>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39C6A5A-A482-4C40-8122-E355C1746A90}" type="datetime1">
              <a:rPr lang="da-DK"/>
              <a:pPr/>
              <a:t>13-11-2018</a:t>
            </a:fld>
            <a:endParaRPr lang="da-DK"/>
          </a:p>
        </p:txBody>
      </p:sp>
      <p:sp>
        <p:nvSpPr>
          <p:cNvPr id="5" name="Pladsholder til sidefod 4"/>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67706841-8E88-4028-A690-F598B34A0845}" type="slidenum">
              <a:rPr lang="da-DK"/>
              <a:pPr/>
              <a:t>‹nr.›</a:t>
            </a:fld>
            <a:endParaRPr lang="da-DK"/>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62169B18-E05A-4488-B150-256224CBF92E}" type="datetime1">
              <a:rPr lang="da-DK" smtClean="0">
                <a:solidFill>
                  <a:srgbClr val="000000"/>
                </a:solidFill>
              </a:rPr>
              <a:pPr/>
              <a:t>13-11-2018</a:t>
            </a:fld>
            <a:endParaRPr lang="da-DK" dirty="0">
              <a:solidFill>
                <a:srgbClr val="000000"/>
              </a:solidFill>
            </a:endParaRPr>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solidFill>
                  <a:srgbClr val="000000"/>
                </a:solidFill>
              </a:rPr>
              <a:t>Side </a:t>
            </a:r>
            <a:fld id="{7A5F1A53-158C-4308-AA0B-FD5167706E05}" type="slidenum">
              <a:rPr lang="da-DK" smtClean="0">
                <a:solidFill>
                  <a:srgbClr val="000000"/>
                </a:solidFill>
              </a:rPr>
              <a:pPr/>
              <a:t>‹nr.›</a:t>
            </a:fld>
            <a:endParaRPr lang="da-DK" dirty="0">
              <a:solidFill>
                <a:srgbClr val="000000"/>
              </a:solidFill>
            </a:endParaRPr>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Tilføj hjælpelinjer:</a:t>
            </a:r>
          </a:p>
          <a:p>
            <a:pPr marL="342900" indent="-342900">
              <a:spcBef>
                <a:spcPct val="50000"/>
              </a:spcBef>
              <a:buFontTx/>
              <a:buAutoNum type="arabicPeriod"/>
            </a:pPr>
            <a:r>
              <a:rPr lang="da-DK" sz="1000">
                <a:solidFill>
                  <a:srgbClr val="FFFFFF"/>
                </a:solidFill>
                <a:latin typeface="Georgia"/>
              </a:rPr>
              <a:t>Højreklik et sted i det grå område rundt om dette dias</a:t>
            </a:r>
          </a:p>
          <a:p>
            <a:pPr marL="342900" indent="-342900">
              <a:spcBef>
                <a:spcPct val="50000"/>
              </a:spcBef>
              <a:buFontTx/>
              <a:buAutoNum type="arabicPeriod"/>
            </a:pPr>
            <a:r>
              <a:rPr lang="da-DK" sz="1000">
                <a:solidFill>
                  <a:srgbClr val="FFFFFF"/>
                </a:solidFill>
                <a:latin typeface="Georgia"/>
              </a:rPr>
              <a:t>Vælg "Gitter og hjælpelinjer"</a:t>
            </a:r>
          </a:p>
          <a:p>
            <a:pPr marL="342900" indent="-342900">
              <a:spcBef>
                <a:spcPct val="50000"/>
              </a:spcBef>
              <a:buFontTx/>
              <a:buAutoNum type="arabicPeriod"/>
            </a:pPr>
            <a:r>
              <a:rPr lang="da-DK" sz="1000">
                <a:solidFill>
                  <a:srgbClr val="FFFFFF"/>
                </a:solidFill>
                <a:latin typeface="Georgia"/>
              </a:rPr>
              <a:t>Vælg "Vis hjælpelinjer på skærm"</a:t>
            </a:r>
          </a:p>
        </p:txBody>
      </p:sp>
      <p:pic>
        <p:nvPicPr>
          <p:cNvPr id="13" name="Picture 2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37438" y="20638"/>
            <a:ext cx="13176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13052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2"/>
            </p:custDataLst>
            <p:extLst>
              <p:ext uri="{D42A27DB-BD31-4B8C-83A1-F6EECF244321}">
                <p14:modId xmlns:p14="http://schemas.microsoft.com/office/powerpoint/2010/main" val="315866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9"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E99083C6-A688-493F-8404-B7691D6B9763}"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422BA6A-2CEF-46ED-93BA-979740AEA7F0}"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73957230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68586520-C038-47A1-BF90-D5A04B4B2711}"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9D0BF61-90BF-462F-8D82-9B73BFE44C96}"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45137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7A38456E-DABE-4717-8E50-8F57F187DB29}"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8EF332FB-5757-444A-9F9F-66D8FEE366D5}"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6758225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AFCA3F33-0BE1-421B-B608-17A2E15E1E79}" type="datetime1">
              <a:rPr lang="da-DK">
                <a:solidFill>
                  <a:srgbClr val="000000"/>
                </a:solidFill>
              </a:rPr>
              <a:pPr/>
              <a:t>13-11-2018</a:t>
            </a:fld>
            <a:endParaRPr lang="da-DK">
              <a:solidFill>
                <a:srgbClr val="000000"/>
              </a:solidFill>
            </a:endParaRPr>
          </a:p>
        </p:txBody>
      </p:sp>
      <p:sp>
        <p:nvSpPr>
          <p:cNvPr id="8" name="Pladsholder til sidefod 7"/>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9" name="Pladsholder til diasnummer 8"/>
          <p:cNvSpPr>
            <a:spLocks noGrp="1"/>
          </p:cNvSpPr>
          <p:nvPr>
            <p:ph type="sldNum" sz="quarter" idx="12"/>
          </p:nvPr>
        </p:nvSpPr>
        <p:spPr/>
        <p:txBody>
          <a:bodyPr/>
          <a:lstStyle>
            <a:lvl1pPr>
              <a:defRPr/>
            </a:lvl1pPr>
          </a:lstStyle>
          <a:p>
            <a:r>
              <a:rPr lang="da-DK">
                <a:solidFill>
                  <a:srgbClr val="000000"/>
                </a:solidFill>
              </a:rPr>
              <a:t>Side </a:t>
            </a:r>
            <a:fld id="{3D54D211-F678-43B6-83F6-F8C70CC00FA2}"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66983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7A38456E-DABE-4717-8E50-8F57F187DB29}"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8EF332FB-5757-444A-9F9F-66D8FEE366D5}" type="slidenum">
              <a:rPr lang="da-DK"/>
              <a:pPr/>
              <a:t>‹nr.›</a:t>
            </a:fld>
            <a:endParaRPr lang="da-DK"/>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BEED8BA9-577D-4C8D-ACBE-D3F5998F5923}" type="datetime1">
              <a:rPr lang="da-DK">
                <a:solidFill>
                  <a:srgbClr val="000000"/>
                </a:solidFill>
              </a:rPr>
              <a:pPr/>
              <a:t>13-11-2018</a:t>
            </a:fld>
            <a:endParaRPr lang="da-DK">
              <a:solidFill>
                <a:srgbClr val="000000"/>
              </a:solidFill>
            </a:endParaRPr>
          </a:p>
        </p:txBody>
      </p:sp>
      <p:sp>
        <p:nvSpPr>
          <p:cNvPr id="4" name="Pladsholder til sidefod 3"/>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5" name="Pladsholder til diasnummer 4"/>
          <p:cNvSpPr>
            <a:spLocks noGrp="1"/>
          </p:cNvSpPr>
          <p:nvPr>
            <p:ph type="sldNum" sz="quarter" idx="12"/>
          </p:nvPr>
        </p:nvSpPr>
        <p:spPr/>
        <p:txBody>
          <a:bodyPr/>
          <a:lstStyle>
            <a:lvl1pPr>
              <a:defRPr/>
            </a:lvl1pPr>
          </a:lstStyle>
          <a:p>
            <a:r>
              <a:rPr lang="da-DK">
                <a:solidFill>
                  <a:srgbClr val="000000"/>
                </a:solidFill>
              </a:rPr>
              <a:t>Side </a:t>
            </a:r>
            <a:fld id="{E78DE6C9-77CF-433F-BC46-CEDBD19E5A4B}"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6948865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75111248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9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Pladsholder til dato 1"/>
          <p:cNvSpPr>
            <a:spLocks noGrp="1"/>
          </p:cNvSpPr>
          <p:nvPr>
            <p:ph type="dt" sz="half" idx="10"/>
          </p:nvPr>
        </p:nvSpPr>
        <p:spPr/>
        <p:txBody>
          <a:bodyPr/>
          <a:lstStyle>
            <a:lvl1pPr>
              <a:defRPr/>
            </a:lvl1pPr>
          </a:lstStyle>
          <a:p>
            <a:fld id="{D4CC1CB3-3A52-42AD-BF39-3F9713E7E21A}" type="datetime1">
              <a:rPr lang="da-DK">
                <a:solidFill>
                  <a:srgbClr val="000000"/>
                </a:solidFill>
              </a:rPr>
              <a:pPr/>
              <a:t>13-11-2018</a:t>
            </a:fld>
            <a:endParaRPr lang="da-DK">
              <a:solidFill>
                <a:srgbClr val="000000"/>
              </a:solidFill>
            </a:endParaRPr>
          </a:p>
        </p:txBody>
      </p:sp>
      <p:sp>
        <p:nvSpPr>
          <p:cNvPr id="3" name="Pladsholder til sidefod 2"/>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4" name="Pladsholder til diasnummer 3"/>
          <p:cNvSpPr>
            <a:spLocks noGrp="1"/>
          </p:cNvSpPr>
          <p:nvPr>
            <p:ph type="sldNum" sz="quarter" idx="12"/>
          </p:nvPr>
        </p:nvSpPr>
        <p:spPr/>
        <p:txBody>
          <a:bodyPr/>
          <a:lstStyle>
            <a:lvl1pPr>
              <a:defRPr/>
            </a:lvl1pPr>
          </a:lstStyle>
          <a:p>
            <a:r>
              <a:rPr lang="da-DK">
                <a:solidFill>
                  <a:srgbClr val="000000"/>
                </a:solidFill>
              </a:rPr>
              <a:t>Side </a:t>
            </a:r>
            <a:fld id="{4F7DAAAA-420D-45C0-A854-DBF4A5AAD18F}"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8241576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75C0B9C5-7140-4718-BA3D-C2C1F8A4E754}"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72A66ECC-3CFD-46A1-B999-73BB2E67FA5F}"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6776705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6BF6880D-091F-48D5-8D20-2F837618AB84}"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B531CB46-F7F5-4EC4-963C-0FB665528D5B}"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7694216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0ABF73F8-ECA4-4407-9D49-35DF28F4E9A8}"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3B4CD52-7A29-4944-8378-6480FEB53E32}"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4081699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471F27E-0DAB-4620-830E-EFDF53F0F786}"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5186EF68-1F3A-43E0-BC66-0BE045D4EF45}"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4061719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fld id="{7460FA88-9E25-4C7A-A14B-7CC06B193AC8}"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solidFill>
                  <a:srgbClr val="000000"/>
                </a:solidFill>
              </a:rPr>
              <a:t>Side </a:t>
            </a:r>
            <a:fld id="{47B4D9DB-C683-4404-AB72-14F49DD23DCA}"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029827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62169B18-E05A-4488-B150-256224CBF92E}" type="datetime1">
              <a:rPr lang="da-DK" smtClean="0">
                <a:solidFill>
                  <a:srgbClr val="000000"/>
                </a:solidFill>
              </a:rPr>
              <a:pPr/>
              <a:t>13-11-2018</a:t>
            </a:fld>
            <a:endParaRPr lang="da-DK" dirty="0">
              <a:solidFill>
                <a:srgbClr val="000000"/>
              </a:solidFill>
            </a:endParaRPr>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solidFill>
                  <a:srgbClr val="000000"/>
                </a:solidFill>
              </a:rPr>
              <a:t>Side </a:t>
            </a:r>
            <a:fld id="{7A5F1A53-158C-4308-AA0B-FD5167706E05}" type="slidenum">
              <a:rPr lang="da-DK" smtClean="0">
                <a:solidFill>
                  <a:srgbClr val="000000"/>
                </a:solidFill>
              </a:rPr>
              <a:pPr/>
              <a:t>‹nr.›</a:t>
            </a:fld>
            <a:endParaRPr lang="da-DK" dirty="0">
              <a:solidFill>
                <a:srgbClr val="000000"/>
              </a:solidFill>
            </a:endParaRPr>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Tilføj hjælpelinjer:</a:t>
            </a:r>
          </a:p>
          <a:p>
            <a:pPr marL="342900" indent="-342900">
              <a:spcBef>
                <a:spcPct val="50000"/>
              </a:spcBef>
              <a:buFontTx/>
              <a:buAutoNum type="arabicPeriod"/>
            </a:pPr>
            <a:r>
              <a:rPr lang="da-DK" sz="1000">
                <a:solidFill>
                  <a:srgbClr val="FFFFFF"/>
                </a:solidFill>
                <a:latin typeface="Georgia"/>
              </a:rPr>
              <a:t>Højreklik et sted i det grå område rundt om dette dias</a:t>
            </a:r>
          </a:p>
          <a:p>
            <a:pPr marL="342900" indent="-342900">
              <a:spcBef>
                <a:spcPct val="50000"/>
              </a:spcBef>
              <a:buFontTx/>
              <a:buAutoNum type="arabicPeriod"/>
            </a:pPr>
            <a:r>
              <a:rPr lang="da-DK" sz="1000">
                <a:solidFill>
                  <a:srgbClr val="FFFFFF"/>
                </a:solidFill>
                <a:latin typeface="Georgia"/>
              </a:rPr>
              <a:t>Vælg "Gitter og hjælpelinjer"</a:t>
            </a:r>
          </a:p>
          <a:p>
            <a:pPr marL="342900" indent="-342900">
              <a:spcBef>
                <a:spcPct val="50000"/>
              </a:spcBef>
              <a:buFontTx/>
              <a:buAutoNum type="arabicPeriod"/>
            </a:pPr>
            <a:r>
              <a:rPr lang="da-DK" sz="1000">
                <a:solidFill>
                  <a:srgbClr val="FFFFFF"/>
                </a:solidFill>
                <a:latin typeface="Georgia"/>
              </a:rPr>
              <a:t>Vælg "Vis hjælpelinjer på skærm"</a:t>
            </a:r>
          </a:p>
        </p:txBody>
      </p:sp>
      <p:pic>
        <p:nvPicPr>
          <p:cNvPr id="13" name="Picture 2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37438" y="20638"/>
            <a:ext cx="13176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11508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2"/>
            </p:custDataLst>
            <p:extLst>
              <p:ext uri="{D42A27DB-BD31-4B8C-83A1-F6EECF244321}">
                <p14:modId xmlns:p14="http://schemas.microsoft.com/office/powerpoint/2010/main" val="4084635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41"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E99083C6-A688-493F-8404-B7691D6B9763}"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422BA6A-2CEF-46ED-93BA-979740AEA7F0}"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1130724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68586520-C038-47A1-BF90-D5A04B4B2711}"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9D0BF61-90BF-462F-8D82-9B73BFE44C96}"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13374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AFCA3F33-0BE1-421B-B608-17A2E15E1E79}" type="datetime1">
              <a:rPr lang="da-DK"/>
              <a:pPr/>
              <a:t>13-11-2018</a:t>
            </a:fld>
            <a:endParaRPr lang="da-DK"/>
          </a:p>
        </p:txBody>
      </p:sp>
      <p:sp>
        <p:nvSpPr>
          <p:cNvPr id="8" name="Pladsholder til sidefod 7"/>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3D54D211-F678-43B6-83F6-F8C70CC00FA2}" type="slidenum">
              <a:rPr lang="da-DK"/>
              <a:pPr/>
              <a:t>‹nr.›</a:t>
            </a:fld>
            <a:endParaRPr lang="da-DK"/>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7A38456E-DABE-4717-8E50-8F57F187DB29}"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8EF332FB-5757-444A-9F9F-66D8FEE366D5}"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7054420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AFCA3F33-0BE1-421B-B608-17A2E15E1E79}" type="datetime1">
              <a:rPr lang="da-DK">
                <a:solidFill>
                  <a:srgbClr val="000000"/>
                </a:solidFill>
              </a:rPr>
              <a:pPr/>
              <a:t>13-11-2018</a:t>
            </a:fld>
            <a:endParaRPr lang="da-DK">
              <a:solidFill>
                <a:srgbClr val="000000"/>
              </a:solidFill>
            </a:endParaRPr>
          </a:p>
        </p:txBody>
      </p:sp>
      <p:sp>
        <p:nvSpPr>
          <p:cNvPr id="8" name="Pladsholder til sidefod 7"/>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9" name="Pladsholder til diasnummer 8"/>
          <p:cNvSpPr>
            <a:spLocks noGrp="1"/>
          </p:cNvSpPr>
          <p:nvPr>
            <p:ph type="sldNum" sz="quarter" idx="12"/>
          </p:nvPr>
        </p:nvSpPr>
        <p:spPr/>
        <p:txBody>
          <a:bodyPr/>
          <a:lstStyle>
            <a:lvl1pPr>
              <a:defRPr/>
            </a:lvl1pPr>
          </a:lstStyle>
          <a:p>
            <a:r>
              <a:rPr lang="da-DK">
                <a:solidFill>
                  <a:srgbClr val="000000"/>
                </a:solidFill>
              </a:rPr>
              <a:t>Side </a:t>
            </a:r>
            <a:fld id="{3D54D211-F678-43B6-83F6-F8C70CC00FA2}"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3429625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BEED8BA9-577D-4C8D-ACBE-D3F5998F5923}" type="datetime1">
              <a:rPr lang="da-DK">
                <a:solidFill>
                  <a:srgbClr val="000000"/>
                </a:solidFill>
              </a:rPr>
              <a:pPr/>
              <a:t>13-11-2018</a:t>
            </a:fld>
            <a:endParaRPr lang="da-DK">
              <a:solidFill>
                <a:srgbClr val="000000"/>
              </a:solidFill>
            </a:endParaRPr>
          </a:p>
        </p:txBody>
      </p:sp>
      <p:sp>
        <p:nvSpPr>
          <p:cNvPr id="4" name="Pladsholder til sidefod 3"/>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5" name="Pladsholder til diasnummer 4"/>
          <p:cNvSpPr>
            <a:spLocks noGrp="1"/>
          </p:cNvSpPr>
          <p:nvPr>
            <p:ph type="sldNum" sz="quarter" idx="12"/>
          </p:nvPr>
        </p:nvSpPr>
        <p:spPr/>
        <p:txBody>
          <a:bodyPr/>
          <a:lstStyle>
            <a:lvl1pPr>
              <a:defRPr/>
            </a:lvl1pPr>
          </a:lstStyle>
          <a:p>
            <a:r>
              <a:rPr lang="da-DK">
                <a:solidFill>
                  <a:srgbClr val="000000"/>
                </a:solidFill>
              </a:rPr>
              <a:t>Side </a:t>
            </a:r>
            <a:fld id="{E78DE6C9-77CF-433F-BC46-CEDBD19E5A4B}"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42897253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60759629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6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Pladsholder til dato 1"/>
          <p:cNvSpPr>
            <a:spLocks noGrp="1"/>
          </p:cNvSpPr>
          <p:nvPr>
            <p:ph type="dt" sz="half" idx="10"/>
          </p:nvPr>
        </p:nvSpPr>
        <p:spPr/>
        <p:txBody>
          <a:bodyPr/>
          <a:lstStyle>
            <a:lvl1pPr>
              <a:defRPr/>
            </a:lvl1pPr>
          </a:lstStyle>
          <a:p>
            <a:fld id="{D4CC1CB3-3A52-42AD-BF39-3F9713E7E21A}" type="datetime1">
              <a:rPr lang="da-DK">
                <a:solidFill>
                  <a:srgbClr val="000000"/>
                </a:solidFill>
              </a:rPr>
              <a:pPr/>
              <a:t>13-11-2018</a:t>
            </a:fld>
            <a:endParaRPr lang="da-DK">
              <a:solidFill>
                <a:srgbClr val="000000"/>
              </a:solidFill>
            </a:endParaRPr>
          </a:p>
        </p:txBody>
      </p:sp>
      <p:sp>
        <p:nvSpPr>
          <p:cNvPr id="3" name="Pladsholder til sidefod 2"/>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4" name="Pladsholder til diasnummer 3"/>
          <p:cNvSpPr>
            <a:spLocks noGrp="1"/>
          </p:cNvSpPr>
          <p:nvPr>
            <p:ph type="sldNum" sz="quarter" idx="12"/>
          </p:nvPr>
        </p:nvSpPr>
        <p:spPr/>
        <p:txBody>
          <a:bodyPr/>
          <a:lstStyle>
            <a:lvl1pPr>
              <a:defRPr/>
            </a:lvl1pPr>
          </a:lstStyle>
          <a:p>
            <a:r>
              <a:rPr lang="da-DK">
                <a:solidFill>
                  <a:srgbClr val="000000"/>
                </a:solidFill>
              </a:rPr>
              <a:t>Side </a:t>
            </a:r>
            <a:fld id="{4F7DAAAA-420D-45C0-A854-DBF4A5AAD18F}"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6107710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75C0B9C5-7140-4718-BA3D-C2C1F8A4E754}"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72A66ECC-3CFD-46A1-B999-73BB2E67FA5F}"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2629773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6BF6880D-091F-48D5-8D20-2F837618AB84}"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B531CB46-F7F5-4EC4-963C-0FB665528D5B}"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913691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0ABF73F8-ECA4-4407-9D49-35DF28F4E9A8}"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3B4CD52-7A29-4944-8378-6480FEB53E32}"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6399079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471F27E-0DAB-4620-830E-EFDF53F0F786}"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5186EF68-1F3A-43E0-BC66-0BE045D4EF45}"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1396433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fld id="{7460FA88-9E25-4C7A-A14B-7CC06B193AC8}"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solidFill>
                  <a:srgbClr val="000000"/>
                </a:solidFill>
              </a:rPr>
              <a:t>Side </a:t>
            </a:r>
            <a:fld id="{47B4D9DB-C683-4404-AB72-14F49DD23DCA}"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385570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62169B18-E05A-4488-B150-256224CBF92E}" type="datetime1">
              <a:rPr lang="da-DK" smtClean="0">
                <a:solidFill>
                  <a:srgbClr val="000000"/>
                </a:solidFill>
              </a:rPr>
              <a:pPr/>
              <a:t>13-11-2018</a:t>
            </a:fld>
            <a:endParaRPr lang="da-DK" dirty="0">
              <a:solidFill>
                <a:srgbClr val="000000"/>
              </a:solidFill>
            </a:endParaRPr>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solidFill>
                  <a:srgbClr val="000000"/>
                </a:solidFill>
              </a:rPr>
              <a:t>Side </a:t>
            </a:r>
            <a:fld id="{7A5F1A53-158C-4308-AA0B-FD5167706E05}" type="slidenum">
              <a:rPr lang="da-DK" smtClean="0">
                <a:solidFill>
                  <a:srgbClr val="000000"/>
                </a:solidFill>
              </a:rPr>
              <a:pPr/>
              <a:t>‹nr.›</a:t>
            </a:fld>
            <a:endParaRPr lang="da-DK" dirty="0">
              <a:solidFill>
                <a:srgbClr val="000000"/>
              </a:solidFill>
            </a:endParaRPr>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Tilføj hjælpelinjer:</a:t>
            </a:r>
          </a:p>
          <a:p>
            <a:pPr marL="342900" indent="-342900">
              <a:spcBef>
                <a:spcPct val="50000"/>
              </a:spcBef>
              <a:buFontTx/>
              <a:buAutoNum type="arabicPeriod"/>
            </a:pPr>
            <a:r>
              <a:rPr lang="da-DK" sz="1000">
                <a:solidFill>
                  <a:srgbClr val="FFFFFF"/>
                </a:solidFill>
                <a:latin typeface="Georgia"/>
              </a:rPr>
              <a:t>Højreklik et sted i det grå område rundt om dette dias</a:t>
            </a:r>
          </a:p>
          <a:p>
            <a:pPr marL="342900" indent="-342900">
              <a:spcBef>
                <a:spcPct val="50000"/>
              </a:spcBef>
              <a:buFontTx/>
              <a:buAutoNum type="arabicPeriod"/>
            </a:pPr>
            <a:r>
              <a:rPr lang="da-DK" sz="1000">
                <a:solidFill>
                  <a:srgbClr val="FFFFFF"/>
                </a:solidFill>
                <a:latin typeface="Georgia"/>
              </a:rPr>
              <a:t>Vælg "Gitter og hjælpelinjer"</a:t>
            </a:r>
          </a:p>
          <a:p>
            <a:pPr marL="342900" indent="-342900">
              <a:spcBef>
                <a:spcPct val="50000"/>
              </a:spcBef>
              <a:buFontTx/>
              <a:buAutoNum type="arabicPeriod"/>
            </a:pPr>
            <a:r>
              <a:rPr lang="da-DK" sz="1000">
                <a:solidFill>
                  <a:srgbClr val="FFFFFF"/>
                </a:solidFill>
                <a:latin typeface="Georgia"/>
              </a:rPr>
              <a:t>Vælg "Vis hjælpelinjer på skærm"</a:t>
            </a:r>
          </a:p>
        </p:txBody>
      </p:sp>
      <p:pic>
        <p:nvPicPr>
          <p:cNvPr id="13" name="Picture 2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37438" y="20638"/>
            <a:ext cx="13176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3959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BEED8BA9-577D-4C8D-ACBE-D3F5998F5923}" type="datetime1">
              <a:rPr lang="da-DK"/>
              <a:pPr/>
              <a:t>13-11-2018</a:t>
            </a:fld>
            <a:endParaRPr lang="da-DK"/>
          </a:p>
        </p:txBody>
      </p:sp>
      <p:sp>
        <p:nvSpPr>
          <p:cNvPr id="4" name="Pladsholder til sidefod 3"/>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E78DE6C9-77CF-433F-BC46-CEDBD19E5A4B}" type="slidenum">
              <a:rPr lang="da-DK"/>
              <a:pPr/>
              <a:t>‹nr.›</a:t>
            </a:fld>
            <a:endParaRPr lang="da-DK"/>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2"/>
            </p:custDataLst>
            <p:extLst>
              <p:ext uri="{D42A27DB-BD31-4B8C-83A1-F6EECF244321}">
                <p14:modId xmlns:p14="http://schemas.microsoft.com/office/powerpoint/2010/main" val="13798904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13"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E99083C6-A688-493F-8404-B7691D6B9763}"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422BA6A-2CEF-46ED-93BA-979740AEA7F0}"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80524212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68586520-C038-47A1-BF90-D5A04B4B2711}"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9D0BF61-90BF-462F-8D82-9B73BFE44C96}"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6785472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7A38456E-DABE-4717-8E50-8F57F187DB29}"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8EF332FB-5757-444A-9F9F-66D8FEE366D5}"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798192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AFCA3F33-0BE1-421B-B608-17A2E15E1E79}" type="datetime1">
              <a:rPr lang="da-DK">
                <a:solidFill>
                  <a:srgbClr val="000000"/>
                </a:solidFill>
              </a:rPr>
              <a:pPr/>
              <a:t>13-11-2018</a:t>
            </a:fld>
            <a:endParaRPr lang="da-DK">
              <a:solidFill>
                <a:srgbClr val="000000"/>
              </a:solidFill>
            </a:endParaRPr>
          </a:p>
        </p:txBody>
      </p:sp>
      <p:sp>
        <p:nvSpPr>
          <p:cNvPr id="8" name="Pladsholder til sidefod 7"/>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9" name="Pladsholder til diasnummer 8"/>
          <p:cNvSpPr>
            <a:spLocks noGrp="1"/>
          </p:cNvSpPr>
          <p:nvPr>
            <p:ph type="sldNum" sz="quarter" idx="12"/>
          </p:nvPr>
        </p:nvSpPr>
        <p:spPr/>
        <p:txBody>
          <a:bodyPr/>
          <a:lstStyle>
            <a:lvl1pPr>
              <a:defRPr/>
            </a:lvl1pPr>
          </a:lstStyle>
          <a:p>
            <a:r>
              <a:rPr lang="da-DK">
                <a:solidFill>
                  <a:srgbClr val="000000"/>
                </a:solidFill>
              </a:rPr>
              <a:t>Side </a:t>
            </a:r>
            <a:fld id="{3D54D211-F678-43B6-83F6-F8C70CC00FA2}"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8274562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BEED8BA9-577D-4C8D-ACBE-D3F5998F5923}" type="datetime1">
              <a:rPr lang="da-DK">
                <a:solidFill>
                  <a:srgbClr val="000000"/>
                </a:solidFill>
              </a:rPr>
              <a:pPr/>
              <a:t>13-11-2018</a:t>
            </a:fld>
            <a:endParaRPr lang="da-DK">
              <a:solidFill>
                <a:srgbClr val="000000"/>
              </a:solidFill>
            </a:endParaRPr>
          </a:p>
        </p:txBody>
      </p:sp>
      <p:sp>
        <p:nvSpPr>
          <p:cNvPr id="4" name="Pladsholder til sidefod 3"/>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5" name="Pladsholder til diasnummer 4"/>
          <p:cNvSpPr>
            <a:spLocks noGrp="1"/>
          </p:cNvSpPr>
          <p:nvPr>
            <p:ph type="sldNum" sz="quarter" idx="12"/>
          </p:nvPr>
        </p:nvSpPr>
        <p:spPr/>
        <p:txBody>
          <a:bodyPr/>
          <a:lstStyle>
            <a:lvl1pPr>
              <a:defRPr/>
            </a:lvl1pPr>
          </a:lstStyle>
          <a:p>
            <a:r>
              <a:rPr lang="da-DK">
                <a:solidFill>
                  <a:srgbClr val="000000"/>
                </a:solidFill>
              </a:rPr>
              <a:t>Side </a:t>
            </a:r>
            <a:fld id="{E78DE6C9-77CF-433F-BC46-CEDBD19E5A4B}"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90641234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74472147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3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Pladsholder til dato 1"/>
          <p:cNvSpPr>
            <a:spLocks noGrp="1"/>
          </p:cNvSpPr>
          <p:nvPr>
            <p:ph type="dt" sz="half" idx="10"/>
          </p:nvPr>
        </p:nvSpPr>
        <p:spPr/>
        <p:txBody>
          <a:bodyPr/>
          <a:lstStyle>
            <a:lvl1pPr>
              <a:defRPr/>
            </a:lvl1pPr>
          </a:lstStyle>
          <a:p>
            <a:fld id="{D4CC1CB3-3A52-42AD-BF39-3F9713E7E21A}" type="datetime1">
              <a:rPr lang="da-DK">
                <a:solidFill>
                  <a:srgbClr val="000000"/>
                </a:solidFill>
              </a:rPr>
              <a:pPr/>
              <a:t>13-11-2018</a:t>
            </a:fld>
            <a:endParaRPr lang="da-DK">
              <a:solidFill>
                <a:srgbClr val="000000"/>
              </a:solidFill>
            </a:endParaRPr>
          </a:p>
        </p:txBody>
      </p:sp>
      <p:sp>
        <p:nvSpPr>
          <p:cNvPr id="3" name="Pladsholder til sidefod 2"/>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4" name="Pladsholder til diasnummer 3"/>
          <p:cNvSpPr>
            <a:spLocks noGrp="1"/>
          </p:cNvSpPr>
          <p:nvPr>
            <p:ph type="sldNum" sz="quarter" idx="12"/>
          </p:nvPr>
        </p:nvSpPr>
        <p:spPr/>
        <p:txBody>
          <a:bodyPr/>
          <a:lstStyle>
            <a:lvl1pPr>
              <a:defRPr/>
            </a:lvl1pPr>
          </a:lstStyle>
          <a:p>
            <a:r>
              <a:rPr lang="da-DK">
                <a:solidFill>
                  <a:srgbClr val="000000"/>
                </a:solidFill>
              </a:rPr>
              <a:t>Side </a:t>
            </a:r>
            <a:fld id="{4F7DAAAA-420D-45C0-A854-DBF4A5AAD18F}"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41977619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75C0B9C5-7140-4718-BA3D-C2C1F8A4E754}"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72A66ECC-3CFD-46A1-B999-73BB2E67FA5F}"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8836822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6BF6880D-091F-48D5-8D20-2F837618AB84}"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p:txBody>
          <a:bodyPr/>
          <a:lstStyle>
            <a:lvl1pPr>
              <a:defRPr/>
            </a:lvl1pPr>
          </a:lstStyle>
          <a:p>
            <a:r>
              <a:rPr lang="da-DK">
                <a:solidFill>
                  <a:srgbClr val="000000"/>
                </a:solidFill>
              </a:rPr>
              <a:t>Side </a:t>
            </a:r>
            <a:fld id="{B531CB46-F7F5-4EC4-963C-0FB665528D5B}"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0578973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0ABF73F8-ECA4-4407-9D49-35DF28F4E9A8}"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3B4CD52-7A29-4944-8378-6480FEB53E32}"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38568290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471F27E-0DAB-4620-830E-EFDF53F0F786}" type="datetime1">
              <a:rPr lang="da-DK">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5186EF68-1F3A-43E0-BC66-0BE045D4EF45}"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771055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D4CC1CB3-3A52-42AD-BF39-3F9713E7E21A}" type="datetime1">
              <a:rPr lang="da-DK"/>
              <a:pPr/>
              <a:t>13-11-2018</a:t>
            </a:fld>
            <a:endParaRPr lang="da-DK"/>
          </a:p>
        </p:txBody>
      </p:sp>
      <p:sp>
        <p:nvSpPr>
          <p:cNvPr id="3" name="Pladsholder til sidefod 2"/>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4F7DAAAA-420D-45C0-A854-DBF4A5AAD18F}" type="slidenum">
              <a:rPr lang="da-DK"/>
              <a:pPr/>
              <a:t>‹nr.›</a:t>
            </a:fld>
            <a:endParaRPr lang="da-DK"/>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fld id="{7460FA88-9E25-4C7A-A14B-7CC06B193AC8}" type="datetime1">
              <a:rPr lang="da-DK">
                <a:solidFill>
                  <a:srgbClr val="000000"/>
                </a:solidFill>
              </a:rPr>
              <a:pPr/>
              <a:t>13-11-2018</a:t>
            </a:fld>
            <a:endParaRPr lang="da-DK">
              <a:solidFill>
                <a:srgbClr val="000000"/>
              </a:solidFill>
            </a:endParaRPr>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r>
              <a:rPr lang="da-DK" dirty="0" smtClean="0">
                <a:solidFill>
                  <a:srgbClr val="000000"/>
                </a:solidFill>
              </a:rPr>
              <a:t>Indsæt note og kildehenvisning via Sidehoved og sidefod</a:t>
            </a:r>
            <a:endParaRPr lang="da-DK" dirty="0">
              <a:solidFill>
                <a:srgbClr val="000000"/>
              </a:solidFill>
            </a:endParaRPr>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solidFill>
                  <a:srgbClr val="000000"/>
                </a:solidFill>
              </a:rPr>
              <a:t>Side </a:t>
            </a:r>
            <a:fld id="{47B4D9DB-C683-4404-AB72-14F49DD23DCA}"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68696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75C0B9C5-7140-4718-BA3D-C2C1F8A4E754}"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72A66ECC-3CFD-46A1-B999-73BB2E67FA5F}"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6BF6880D-091F-48D5-8D20-2F837618AB84}" type="datetime1">
              <a:rPr lang="da-DK"/>
              <a:pPr/>
              <a:t>13-11-2018</a:t>
            </a:fld>
            <a:endParaRPr lang="da-DK"/>
          </a:p>
        </p:txBody>
      </p:sp>
      <p:sp>
        <p:nvSpPr>
          <p:cNvPr id="6" name="Pladsholder til sidefod 5"/>
          <p:cNvSpPr>
            <a:spLocks noGrp="1"/>
          </p:cNvSpPr>
          <p:nvPr>
            <p:ph type="ftr" sz="quarter" idx="11"/>
          </p:nvPr>
        </p:nvSpPr>
        <p:spPr/>
        <p:txBody>
          <a:bodyPr/>
          <a:lstStyle>
            <a:lvl1pPr>
              <a:defRPr/>
            </a:lvl1pPr>
          </a:lstStyle>
          <a:p>
            <a:r>
              <a:rPr lang="da-DK" dirty="0" smtClean="0"/>
              <a:t>Indsæt note og kildehenvisning via Sidehoved og sidefod</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531CB46-F7F5-4EC4-963C-0FB665528D5B}"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w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wmf"/><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18"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8.emf"/><Relationship Id="rId2" Type="http://schemas.openxmlformats.org/officeDocument/2006/relationships/slideLayout" Target="../slideLayouts/slideLayout36.xml"/><Relationship Id="rId16" Type="http://schemas.openxmlformats.org/officeDocument/2006/relationships/oleObject" Target="../embeddings/oleObject1.bin"/><Relationship Id="rId20" Type="http://schemas.openxmlformats.org/officeDocument/2006/relationships/image" Target="../media/image9.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ags" Target="../tags/tag1.xml"/><Relationship Id="rId10" Type="http://schemas.openxmlformats.org/officeDocument/2006/relationships/slideLayout" Target="../slideLayouts/slideLayout44.xml"/><Relationship Id="rId19" Type="http://schemas.openxmlformats.org/officeDocument/2006/relationships/image" Target="../media/image2.jpe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vmlDrawing" Target="../drawings/vmlDrawing1.v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18"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8.emf"/><Relationship Id="rId2" Type="http://schemas.openxmlformats.org/officeDocument/2006/relationships/slideLayout" Target="../slideLayouts/slideLayout48.xml"/><Relationship Id="rId16" Type="http://schemas.openxmlformats.org/officeDocument/2006/relationships/oleObject" Target="../embeddings/oleObject4.bin"/><Relationship Id="rId20" Type="http://schemas.openxmlformats.org/officeDocument/2006/relationships/image" Target="../media/image9.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ags" Target="../tags/tag4.xml"/><Relationship Id="rId10" Type="http://schemas.openxmlformats.org/officeDocument/2006/relationships/slideLayout" Target="../slideLayouts/slideLayout56.xml"/><Relationship Id="rId19" Type="http://schemas.openxmlformats.org/officeDocument/2006/relationships/image" Target="../media/image2.jpeg"/><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vmlDrawing" Target="../drawings/vmlDrawing4.v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18" Type="http://schemas.openxmlformats.org/officeDocument/2006/relationships/image" Target="../media/image1.pn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image" Target="../media/image8.emf"/><Relationship Id="rId2" Type="http://schemas.openxmlformats.org/officeDocument/2006/relationships/slideLayout" Target="../slideLayouts/slideLayout60.xml"/><Relationship Id="rId16" Type="http://schemas.openxmlformats.org/officeDocument/2006/relationships/oleObject" Target="../embeddings/oleObject7.bin"/><Relationship Id="rId20" Type="http://schemas.openxmlformats.org/officeDocument/2006/relationships/image" Target="../media/image9.png"/><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tags" Target="../tags/tag7.xml"/><Relationship Id="rId10" Type="http://schemas.openxmlformats.org/officeDocument/2006/relationships/slideLayout" Target="../slideLayouts/slideLayout68.xml"/><Relationship Id="rId19" Type="http://schemas.openxmlformats.org/officeDocument/2006/relationships/image" Target="../media/image2.jpeg"/><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vmlDrawing" Target="../drawings/vmlDrawing7.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A9BCD095-9531-4652-A89C-A024EBF21B54}" type="datetime1">
              <a:rPr lang="da-DK"/>
              <a:pPr/>
              <a:t>13-11-2018</a:t>
            </a:fld>
            <a:endParaRPr lang="da-DK"/>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dirty="0" smtClean="0"/>
              <a:t>Indsæt note og kildehenvisning via Sidehoved og sidefod</a:t>
            </a:r>
            <a:endParaRPr lang="da-DK" dirty="0"/>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FEBB29CA-93C0-46BF-904E-F095A899BB4B}" type="slidenum">
              <a:rPr lang="da-DK"/>
              <a:pPr/>
              <a:t>‹nr.›</a:t>
            </a:fld>
            <a:endParaRPr lang="da-DK"/>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4"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5"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 name="Billed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174187" y="157862"/>
            <a:ext cx="1735137" cy="822866"/>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90" r:id="rId12"/>
  </p:sldLayoutIdLst>
  <p:hf hd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5253" name="Text Box 37"/>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sp>
        <p:nvSpPr>
          <p:cNvPr id="265219"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65220"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5221"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BC352298-C315-4BBD-A548-970C226952D9}" type="datetime1">
              <a:rPr lang="da-DK"/>
              <a:pPr/>
              <a:t>13-11-2018</a:t>
            </a:fld>
            <a:endParaRPr lang="da-DK"/>
          </a:p>
        </p:txBody>
      </p:sp>
      <p:sp>
        <p:nvSpPr>
          <p:cNvPr id="265222"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dirty="0" smtClean="0"/>
              <a:t>Indsæt note og kildehenvisning via Sidehoved og sidefod</a:t>
            </a:r>
            <a:endParaRPr lang="da-DK" dirty="0"/>
          </a:p>
        </p:txBody>
      </p:sp>
      <p:sp>
        <p:nvSpPr>
          <p:cNvPr id="265223"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0209D388-D3E6-4818-9633-399850AEFA2B}" type="slidenum">
              <a:rPr lang="da-DK"/>
              <a:pPr/>
              <a:t>‹nr.›</a:t>
            </a:fld>
            <a:endParaRPr lang="da-DK"/>
          </a:p>
        </p:txBody>
      </p:sp>
      <p:sp>
        <p:nvSpPr>
          <p:cNvPr id="265224"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5225"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5226"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grpSp>
        <p:nvGrpSpPr>
          <p:cNvPr id="265242"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5244" name="Group 15"/>
            <p:cNvGrpSpPr>
              <a:grpSpLocks/>
            </p:cNvGrpSpPr>
            <p:nvPr/>
          </p:nvGrpSpPr>
          <p:grpSpPr bwMode="auto">
            <a:xfrm>
              <a:off x="-598488" y="3823106"/>
              <a:ext cx="452438" cy="255588"/>
              <a:chOff x="-318" y="2953"/>
              <a:chExt cx="285" cy="161"/>
            </a:xfrm>
          </p:grpSpPr>
          <p:pic>
            <p:nvPicPr>
              <p:cNvPr id="265245"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5248" name="Group 19"/>
          <p:cNvGrpSpPr>
            <a:grpSpLocks/>
          </p:cNvGrpSpPr>
          <p:nvPr/>
        </p:nvGrpSpPr>
        <p:grpSpPr bwMode="auto">
          <a:xfrm>
            <a:off x="9658350" y="4214813"/>
            <a:ext cx="684213" cy="263525"/>
            <a:chOff x="-464" y="2256"/>
            <a:chExt cx="431" cy="166"/>
          </a:xfrm>
        </p:grpSpPr>
        <p:pic>
          <p:nvPicPr>
            <p:cNvPr id="265249"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5257" name="Text Box 41"/>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6" name="Billede 2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174187" y="157862"/>
            <a:ext cx="1735137" cy="822866"/>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2627"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82628"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82629"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B601E54E-EE4F-468E-8EC5-14AA3F89A0C4}" type="datetime1">
              <a:rPr lang="da-DK"/>
              <a:pPr/>
              <a:t>13-11-2018</a:t>
            </a:fld>
            <a:endParaRPr lang="da-DK"/>
          </a:p>
        </p:txBody>
      </p:sp>
      <p:sp>
        <p:nvSpPr>
          <p:cNvPr id="282630"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dirty="0" smtClean="0"/>
              <a:t>Indsæt note og kildehenvisning via Sidehoved og sidefod</a:t>
            </a:r>
            <a:endParaRPr lang="da-DK" dirty="0"/>
          </a:p>
        </p:txBody>
      </p:sp>
      <p:sp>
        <p:nvSpPr>
          <p:cNvPr id="282631"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C01D196F-7E18-49E4-B0E2-F9AB1FD569FD}" type="slidenum">
              <a:rPr lang="da-DK"/>
              <a:pPr/>
              <a:t>‹nr.›</a:t>
            </a:fld>
            <a:endParaRPr lang="da-DK"/>
          </a:p>
        </p:txBody>
      </p:sp>
      <p:sp>
        <p:nvSpPr>
          <p:cNvPr id="28263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8263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82634"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82664" name="Text Box 40"/>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82665"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82667" name="Group 15"/>
            <p:cNvGrpSpPr>
              <a:grpSpLocks/>
            </p:cNvGrpSpPr>
            <p:nvPr/>
          </p:nvGrpSpPr>
          <p:grpSpPr bwMode="auto">
            <a:xfrm>
              <a:off x="-598488" y="3823106"/>
              <a:ext cx="452438" cy="255588"/>
              <a:chOff x="-318" y="2953"/>
              <a:chExt cx="285" cy="161"/>
            </a:xfrm>
          </p:grpSpPr>
          <p:pic>
            <p:nvPicPr>
              <p:cNvPr id="282668"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82671" name="Group 19"/>
          <p:cNvGrpSpPr>
            <a:grpSpLocks/>
          </p:cNvGrpSpPr>
          <p:nvPr/>
        </p:nvGrpSpPr>
        <p:grpSpPr bwMode="auto">
          <a:xfrm>
            <a:off x="9658350" y="4214813"/>
            <a:ext cx="684213" cy="263525"/>
            <a:chOff x="-464" y="2256"/>
            <a:chExt cx="431" cy="166"/>
          </a:xfrm>
        </p:grpSpPr>
        <p:pic>
          <p:nvPicPr>
            <p:cNvPr id="282672"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82676" name="Text Box 52"/>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7" name="Billede 2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174187" y="157862"/>
            <a:ext cx="1735137" cy="822866"/>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5"/>
            </p:custDataLst>
            <p:extLst>
              <p:ext uri="{D42A27DB-BD31-4B8C-83A1-F6EECF244321}">
                <p14:modId xmlns:p14="http://schemas.microsoft.com/office/powerpoint/2010/main" val="15753217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5"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dirty="0"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A9BCD095-9531-4652-A89C-A024EBF21B54}" type="datetime1">
              <a:rPr lang="da-DK">
                <a:solidFill>
                  <a:srgbClr val="000000"/>
                </a:solidFill>
                <a:latin typeface="Georgia"/>
              </a:rPr>
              <a:pPr/>
              <a:t>13-11-2018</a:t>
            </a:fld>
            <a:endParaRPr lang="da-DK">
              <a:solidFill>
                <a:srgbClr val="000000"/>
              </a:solidFill>
              <a:latin typeface="Georgia"/>
            </a:endParaRPr>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dirty="0" smtClean="0">
                <a:solidFill>
                  <a:srgbClr val="000000"/>
                </a:solidFill>
                <a:latin typeface="Georgia"/>
              </a:rPr>
              <a:t>Indsæt note og kildehenvisning via Sidehoved og sidefod</a:t>
            </a:r>
            <a:endParaRPr lang="da-DK" dirty="0">
              <a:solidFill>
                <a:srgbClr val="000000"/>
              </a:solidFill>
              <a:latin typeface="Georgia"/>
            </a:endParaRPr>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solidFill>
                  <a:srgbClr val="000000"/>
                </a:solidFill>
                <a:latin typeface="Georgia"/>
              </a:rPr>
              <a:t>Side </a:t>
            </a:r>
            <a:fld id="{FEBB29CA-93C0-46BF-904E-F095A899BB4B}" type="slidenum">
              <a:rPr lang="da-DK">
                <a:solidFill>
                  <a:srgbClr val="000000"/>
                </a:solidFill>
                <a:latin typeface="Georgia"/>
              </a:rPr>
              <a:pPr/>
              <a:t>‹nr.›</a:t>
            </a:fld>
            <a:endParaRPr lang="da-DK">
              <a:solidFill>
                <a:srgbClr val="000000"/>
              </a:solidFill>
              <a:latin typeface="Georgia"/>
            </a:endParaRPr>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Tekstniveauer:</a:t>
            </a:r>
          </a:p>
          <a:p>
            <a:pPr marL="342900" indent="-342900">
              <a:spcBef>
                <a:spcPct val="50000"/>
              </a:spcBef>
              <a:buFontTx/>
              <a:buAutoNum type="arabicPeriod"/>
            </a:pPr>
            <a:r>
              <a:rPr lang="da-DK" sz="1000">
                <a:solidFill>
                  <a:srgbClr val="FFFFFF"/>
                </a:solidFill>
                <a:latin typeface="Georgia"/>
              </a:rPr>
              <a:t>For at skifte mellem de forskellige tekstniveauer, brug "Forøg list niveau"-knappen i værktøjslinjen "Formatering".</a:t>
            </a:r>
          </a:p>
          <a:p>
            <a:pPr marL="342900" indent="-342900">
              <a:spcBef>
                <a:spcPct val="50000"/>
              </a:spcBef>
              <a:buFontTx/>
              <a:buAutoNum type="arabicPeriod"/>
            </a:pPr>
            <a:endParaRPr lang="da-DK" sz="1000">
              <a:solidFill>
                <a:srgbClr val="FFFFFF"/>
              </a:solidFill>
              <a:latin typeface="Georgia"/>
            </a:endParaRPr>
          </a:p>
          <a:p>
            <a:pPr marL="342900" indent="-342900">
              <a:spcBef>
                <a:spcPct val="50000"/>
              </a:spcBef>
              <a:buFontTx/>
              <a:buAutoNum type="arabicPeriod"/>
            </a:pPr>
            <a:r>
              <a:rPr lang="da-DK" sz="1000">
                <a:solidFill>
                  <a:srgbClr val="FFFFFF"/>
                </a:solidFill>
                <a:latin typeface="Georgia"/>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8"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9"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Tilføj hjælpelinjer:</a:t>
            </a:r>
          </a:p>
          <a:p>
            <a:pPr marL="342900" indent="-342900">
              <a:spcBef>
                <a:spcPct val="50000"/>
              </a:spcBef>
              <a:buFontTx/>
              <a:buAutoNum type="arabicPeriod"/>
            </a:pPr>
            <a:r>
              <a:rPr lang="da-DK" sz="1000">
                <a:solidFill>
                  <a:srgbClr val="FFFFFF"/>
                </a:solidFill>
                <a:latin typeface="Georgia"/>
              </a:rPr>
              <a:t>Højreklik et sted i det grå område rundt om dette dias</a:t>
            </a:r>
          </a:p>
          <a:p>
            <a:pPr marL="342900" indent="-342900">
              <a:spcBef>
                <a:spcPct val="50000"/>
              </a:spcBef>
              <a:buFontTx/>
              <a:buAutoNum type="arabicPeriod"/>
            </a:pPr>
            <a:r>
              <a:rPr lang="da-DK" sz="1000">
                <a:solidFill>
                  <a:srgbClr val="FFFFFF"/>
                </a:solidFill>
                <a:latin typeface="Georgia"/>
              </a:rPr>
              <a:t>Vælg "Gitter og hjælpelinjer"</a:t>
            </a:r>
          </a:p>
          <a:p>
            <a:pPr marL="342900" indent="-342900">
              <a:spcBef>
                <a:spcPct val="50000"/>
              </a:spcBef>
              <a:buFontTx/>
              <a:buAutoNum type="arabicPeriod"/>
            </a:pPr>
            <a:r>
              <a:rPr lang="da-DK" sz="1000">
                <a:solidFill>
                  <a:srgbClr val="FFFFFF"/>
                </a:solidFill>
                <a:latin typeface="Georgia"/>
              </a:rPr>
              <a:t>Vælg "Vis hjælpelinjer på skærm"</a:t>
            </a:r>
          </a:p>
        </p:txBody>
      </p:sp>
      <p:pic>
        <p:nvPicPr>
          <p:cNvPr id="27" name="Picture 20"/>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7437438" y="188640"/>
            <a:ext cx="13176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18181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hf hd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5"/>
            </p:custDataLst>
            <p:extLst>
              <p:ext uri="{D42A27DB-BD31-4B8C-83A1-F6EECF244321}">
                <p14:modId xmlns:p14="http://schemas.microsoft.com/office/powerpoint/2010/main" val="285840843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7"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dirty="0"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A9BCD095-9531-4652-A89C-A024EBF21B54}" type="datetime1">
              <a:rPr lang="da-DK">
                <a:solidFill>
                  <a:srgbClr val="000000"/>
                </a:solidFill>
                <a:latin typeface="Georgia"/>
              </a:rPr>
              <a:pPr/>
              <a:t>13-11-2018</a:t>
            </a:fld>
            <a:endParaRPr lang="da-DK">
              <a:solidFill>
                <a:srgbClr val="000000"/>
              </a:solidFill>
              <a:latin typeface="Georgia"/>
            </a:endParaRPr>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dirty="0" smtClean="0">
                <a:solidFill>
                  <a:srgbClr val="000000"/>
                </a:solidFill>
                <a:latin typeface="Georgia"/>
              </a:rPr>
              <a:t>Indsæt note og kildehenvisning via Sidehoved og sidefod</a:t>
            </a:r>
            <a:endParaRPr lang="da-DK" dirty="0">
              <a:solidFill>
                <a:srgbClr val="000000"/>
              </a:solidFill>
              <a:latin typeface="Georgia"/>
            </a:endParaRPr>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solidFill>
                  <a:srgbClr val="000000"/>
                </a:solidFill>
                <a:latin typeface="Georgia"/>
              </a:rPr>
              <a:t>Side </a:t>
            </a:r>
            <a:fld id="{FEBB29CA-93C0-46BF-904E-F095A899BB4B}" type="slidenum">
              <a:rPr lang="da-DK">
                <a:solidFill>
                  <a:srgbClr val="000000"/>
                </a:solidFill>
                <a:latin typeface="Georgia"/>
              </a:rPr>
              <a:pPr/>
              <a:t>‹nr.›</a:t>
            </a:fld>
            <a:endParaRPr lang="da-DK">
              <a:solidFill>
                <a:srgbClr val="000000"/>
              </a:solidFill>
              <a:latin typeface="Georgia"/>
            </a:endParaRPr>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Tekstniveauer:</a:t>
            </a:r>
          </a:p>
          <a:p>
            <a:pPr marL="342900" indent="-342900">
              <a:spcBef>
                <a:spcPct val="50000"/>
              </a:spcBef>
              <a:buFontTx/>
              <a:buAutoNum type="arabicPeriod"/>
            </a:pPr>
            <a:r>
              <a:rPr lang="da-DK" sz="1000">
                <a:solidFill>
                  <a:srgbClr val="FFFFFF"/>
                </a:solidFill>
                <a:latin typeface="Georgia"/>
              </a:rPr>
              <a:t>For at skifte mellem de forskellige tekstniveauer, brug "Forøg list niveau"-knappen i værktøjslinjen "Formatering".</a:t>
            </a:r>
          </a:p>
          <a:p>
            <a:pPr marL="342900" indent="-342900">
              <a:spcBef>
                <a:spcPct val="50000"/>
              </a:spcBef>
              <a:buFontTx/>
              <a:buAutoNum type="arabicPeriod"/>
            </a:pPr>
            <a:endParaRPr lang="da-DK" sz="1000">
              <a:solidFill>
                <a:srgbClr val="FFFFFF"/>
              </a:solidFill>
              <a:latin typeface="Georgia"/>
            </a:endParaRPr>
          </a:p>
          <a:p>
            <a:pPr marL="342900" indent="-342900">
              <a:spcBef>
                <a:spcPct val="50000"/>
              </a:spcBef>
              <a:buFontTx/>
              <a:buAutoNum type="arabicPeriod"/>
            </a:pPr>
            <a:r>
              <a:rPr lang="da-DK" sz="1000">
                <a:solidFill>
                  <a:srgbClr val="FFFFFF"/>
                </a:solidFill>
                <a:latin typeface="Georgia"/>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8"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9"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Tilføj hjælpelinjer:</a:t>
            </a:r>
          </a:p>
          <a:p>
            <a:pPr marL="342900" indent="-342900">
              <a:spcBef>
                <a:spcPct val="50000"/>
              </a:spcBef>
              <a:buFontTx/>
              <a:buAutoNum type="arabicPeriod"/>
            </a:pPr>
            <a:r>
              <a:rPr lang="da-DK" sz="1000">
                <a:solidFill>
                  <a:srgbClr val="FFFFFF"/>
                </a:solidFill>
                <a:latin typeface="Georgia"/>
              </a:rPr>
              <a:t>Højreklik et sted i det grå område rundt om dette dias</a:t>
            </a:r>
          </a:p>
          <a:p>
            <a:pPr marL="342900" indent="-342900">
              <a:spcBef>
                <a:spcPct val="50000"/>
              </a:spcBef>
              <a:buFontTx/>
              <a:buAutoNum type="arabicPeriod"/>
            </a:pPr>
            <a:r>
              <a:rPr lang="da-DK" sz="1000">
                <a:solidFill>
                  <a:srgbClr val="FFFFFF"/>
                </a:solidFill>
                <a:latin typeface="Georgia"/>
              </a:rPr>
              <a:t>Vælg "Gitter og hjælpelinjer"</a:t>
            </a:r>
          </a:p>
          <a:p>
            <a:pPr marL="342900" indent="-342900">
              <a:spcBef>
                <a:spcPct val="50000"/>
              </a:spcBef>
              <a:buFontTx/>
              <a:buAutoNum type="arabicPeriod"/>
            </a:pPr>
            <a:r>
              <a:rPr lang="da-DK" sz="1000">
                <a:solidFill>
                  <a:srgbClr val="FFFFFF"/>
                </a:solidFill>
                <a:latin typeface="Georgia"/>
              </a:rPr>
              <a:t>Vælg "Vis hjælpelinjer på skærm"</a:t>
            </a:r>
          </a:p>
        </p:txBody>
      </p:sp>
      <p:pic>
        <p:nvPicPr>
          <p:cNvPr id="27" name="Picture 20"/>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7437438" y="188640"/>
            <a:ext cx="13176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376843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iming>
    <p:tnLst>
      <p:par>
        <p:cTn id="1" dur="indefinite" restart="never" nodeType="tmRoot"/>
      </p:par>
    </p:tnLst>
  </p:timing>
  <p:hf hd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5"/>
            </p:custDataLst>
            <p:extLst>
              <p:ext uri="{D42A27DB-BD31-4B8C-83A1-F6EECF244321}">
                <p14:modId xmlns:p14="http://schemas.microsoft.com/office/powerpoint/2010/main" val="149040726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89"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dirty="0"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A9BCD095-9531-4652-A89C-A024EBF21B54}" type="datetime1">
              <a:rPr lang="da-DK">
                <a:solidFill>
                  <a:srgbClr val="000000"/>
                </a:solidFill>
                <a:latin typeface="Georgia"/>
              </a:rPr>
              <a:pPr/>
              <a:t>13-11-2018</a:t>
            </a:fld>
            <a:endParaRPr lang="da-DK">
              <a:solidFill>
                <a:srgbClr val="000000"/>
              </a:solidFill>
              <a:latin typeface="Georgia"/>
            </a:endParaRPr>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dirty="0" smtClean="0">
                <a:solidFill>
                  <a:srgbClr val="000000"/>
                </a:solidFill>
                <a:latin typeface="Georgia"/>
              </a:rPr>
              <a:t>Indsæt note og kildehenvisning via Sidehoved og sidefod</a:t>
            </a:r>
            <a:endParaRPr lang="da-DK" dirty="0">
              <a:solidFill>
                <a:srgbClr val="000000"/>
              </a:solidFill>
              <a:latin typeface="Georgia"/>
            </a:endParaRPr>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solidFill>
                  <a:srgbClr val="000000"/>
                </a:solidFill>
                <a:latin typeface="Georgia"/>
              </a:rPr>
              <a:t>Side </a:t>
            </a:r>
            <a:fld id="{FEBB29CA-93C0-46BF-904E-F095A899BB4B}" type="slidenum">
              <a:rPr lang="da-DK">
                <a:solidFill>
                  <a:srgbClr val="000000"/>
                </a:solidFill>
                <a:latin typeface="Georgia"/>
              </a:rPr>
              <a:pPr/>
              <a:t>‹nr.›</a:t>
            </a:fld>
            <a:endParaRPr lang="da-DK">
              <a:solidFill>
                <a:srgbClr val="000000"/>
              </a:solidFill>
              <a:latin typeface="Georgia"/>
            </a:endParaRPr>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latin typeface="Georgia"/>
            </a:endParaRPr>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Tekstniveauer:</a:t>
            </a:r>
          </a:p>
          <a:p>
            <a:pPr marL="342900" indent="-342900">
              <a:spcBef>
                <a:spcPct val="50000"/>
              </a:spcBef>
              <a:buFontTx/>
              <a:buAutoNum type="arabicPeriod"/>
            </a:pPr>
            <a:r>
              <a:rPr lang="da-DK" sz="1000">
                <a:solidFill>
                  <a:srgbClr val="FFFFFF"/>
                </a:solidFill>
                <a:latin typeface="Georgia"/>
              </a:rPr>
              <a:t>For at skifte mellem de forskellige tekstniveauer, brug "Forøg list niveau"-knappen i værktøjslinjen "Formatering".</a:t>
            </a:r>
          </a:p>
          <a:p>
            <a:pPr marL="342900" indent="-342900">
              <a:spcBef>
                <a:spcPct val="50000"/>
              </a:spcBef>
              <a:buFontTx/>
              <a:buAutoNum type="arabicPeriod"/>
            </a:pPr>
            <a:endParaRPr lang="da-DK" sz="1000">
              <a:solidFill>
                <a:srgbClr val="FFFFFF"/>
              </a:solidFill>
              <a:latin typeface="Georgia"/>
            </a:endParaRPr>
          </a:p>
          <a:p>
            <a:pPr marL="342900" indent="-342900">
              <a:spcBef>
                <a:spcPct val="50000"/>
              </a:spcBef>
              <a:buFontTx/>
              <a:buAutoNum type="arabicPeriod"/>
            </a:pPr>
            <a:r>
              <a:rPr lang="da-DK" sz="1000">
                <a:solidFill>
                  <a:srgbClr val="FFFFFF"/>
                </a:solidFill>
                <a:latin typeface="Georgia"/>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8"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9"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latin typeface="Georgia"/>
              </a:rPr>
              <a:t>Tilføj hjælpelinjer:</a:t>
            </a:r>
          </a:p>
          <a:p>
            <a:pPr marL="342900" indent="-342900">
              <a:spcBef>
                <a:spcPct val="50000"/>
              </a:spcBef>
              <a:buFontTx/>
              <a:buAutoNum type="arabicPeriod"/>
            </a:pPr>
            <a:r>
              <a:rPr lang="da-DK" sz="1000">
                <a:solidFill>
                  <a:srgbClr val="FFFFFF"/>
                </a:solidFill>
                <a:latin typeface="Georgia"/>
              </a:rPr>
              <a:t>Højreklik et sted i det grå område rundt om dette dias</a:t>
            </a:r>
          </a:p>
          <a:p>
            <a:pPr marL="342900" indent="-342900">
              <a:spcBef>
                <a:spcPct val="50000"/>
              </a:spcBef>
              <a:buFontTx/>
              <a:buAutoNum type="arabicPeriod"/>
            </a:pPr>
            <a:r>
              <a:rPr lang="da-DK" sz="1000">
                <a:solidFill>
                  <a:srgbClr val="FFFFFF"/>
                </a:solidFill>
                <a:latin typeface="Georgia"/>
              </a:rPr>
              <a:t>Vælg "Gitter og hjælpelinjer"</a:t>
            </a:r>
          </a:p>
          <a:p>
            <a:pPr marL="342900" indent="-342900">
              <a:spcBef>
                <a:spcPct val="50000"/>
              </a:spcBef>
              <a:buFontTx/>
              <a:buAutoNum type="arabicPeriod"/>
            </a:pPr>
            <a:r>
              <a:rPr lang="da-DK" sz="1000">
                <a:solidFill>
                  <a:srgbClr val="FFFFFF"/>
                </a:solidFill>
                <a:latin typeface="Georgia"/>
              </a:rPr>
              <a:t>Vælg "Vis hjælpelinjer på skærm"</a:t>
            </a:r>
          </a:p>
        </p:txBody>
      </p:sp>
      <p:pic>
        <p:nvPicPr>
          <p:cNvPr id="27" name="Picture 20"/>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7437438" y="188640"/>
            <a:ext cx="13176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594795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iming>
    <p:tnLst>
      <p:par>
        <p:cTn id="1" dur="indefinite" restart="never" nodeType="tmRoot"/>
      </p:par>
    </p:tnLst>
  </p:timing>
  <p:hf hd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dt" sz="half" idx="2"/>
          </p:nvPr>
        </p:nvSpPr>
        <p:spPr/>
        <p:txBody>
          <a:bodyPr/>
          <a:lstStyle/>
          <a:p>
            <a:fld id="{569FF921-2B8D-42E0-A4F1-CE4798F3C810}" type="datetime1">
              <a:rPr lang="da-DK">
                <a:solidFill>
                  <a:schemeClr val="bg1"/>
                </a:solidFill>
              </a:rPr>
              <a:pPr/>
              <a:t>13-11-2018</a:t>
            </a:fld>
            <a:endParaRPr lang="da-DK" dirty="0">
              <a:solidFill>
                <a:schemeClr val="bg1"/>
              </a:solidFill>
            </a:endParaRPr>
          </a:p>
        </p:txBody>
      </p:sp>
      <p:sp>
        <p:nvSpPr>
          <p:cNvPr id="5" name="Rectangle 6"/>
          <p:cNvSpPr>
            <a:spLocks noGrp="1" noChangeArrowheads="1"/>
          </p:cNvSpPr>
          <p:nvPr>
            <p:ph type="ftr" sz="quarter" idx="3"/>
          </p:nvPr>
        </p:nvSpPr>
        <p:spPr/>
        <p:txBody>
          <a:bodyPr/>
          <a:lstStyle/>
          <a:p>
            <a:endParaRPr lang="da-DK" dirty="0">
              <a:solidFill>
                <a:schemeClr val="bg1"/>
              </a:solidFill>
            </a:endParaRPr>
          </a:p>
        </p:txBody>
      </p:sp>
      <p:sp>
        <p:nvSpPr>
          <p:cNvPr id="6" name="Rectangle 7"/>
          <p:cNvSpPr>
            <a:spLocks noGrp="1" noChangeArrowheads="1"/>
          </p:cNvSpPr>
          <p:nvPr>
            <p:ph type="sldNum" sz="quarter" idx="4"/>
          </p:nvPr>
        </p:nvSpPr>
        <p:spPr/>
        <p:txBody>
          <a:bodyPr/>
          <a:lstStyle/>
          <a:p>
            <a:r>
              <a:rPr lang="da-DK" dirty="0">
                <a:solidFill>
                  <a:schemeClr val="bg1"/>
                </a:solidFill>
              </a:rPr>
              <a:t>Side </a:t>
            </a:r>
            <a:fld id="{C2F339E4-6B37-4CD9-B581-C2565598E1B5}" type="slidenum">
              <a:rPr lang="da-DK">
                <a:solidFill>
                  <a:schemeClr val="bg1"/>
                </a:solidFill>
              </a:rPr>
              <a:pPr/>
              <a:t>1</a:t>
            </a:fld>
            <a:endParaRPr lang="da-DK" dirty="0">
              <a:solidFill>
                <a:schemeClr val="bg1"/>
              </a:solidFill>
            </a:endParaRPr>
          </a:p>
        </p:txBody>
      </p:sp>
      <p:sp>
        <p:nvSpPr>
          <p:cNvPr id="2050" name="Rectangle 2"/>
          <p:cNvSpPr>
            <a:spLocks noGrp="1" noChangeArrowheads="1"/>
          </p:cNvSpPr>
          <p:nvPr>
            <p:ph type="ctrTitle"/>
          </p:nvPr>
        </p:nvSpPr>
        <p:spPr>
          <a:xfrm>
            <a:off x="395536" y="2060848"/>
            <a:ext cx="6478588" cy="1144588"/>
          </a:xfrm>
        </p:spPr>
        <p:txBody>
          <a:bodyPr/>
          <a:lstStyle/>
          <a:p>
            <a:r>
              <a:rPr lang="da-DK" dirty="0" smtClean="0"/>
              <a:t>BAI skolekonference</a:t>
            </a:r>
            <a:endParaRPr lang="da-DK" dirty="0"/>
          </a:p>
        </p:txBody>
      </p:sp>
      <p:sp>
        <p:nvSpPr>
          <p:cNvPr id="2051" name="Rectangle 3"/>
          <p:cNvSpPr>
            <a:spLocks noGrp="1" noChangeArrowheads="1"/>
          </p:cNvSpPr>
          <p:nvPr>
            <p:ph type="subTitle" idx="1"/>
          </p:nvPr>
        </p:nvSpPr>
        <p:spPr>
          <a:xfrm>
            <a:off x="395536" y="3501008"/>
            <a:ext cx="6478588" cy="1144587"/>
          </a:xfrm>
        </p:spPr>
        <p:txBody>
          <a:bodyPr/>
          <a:lstStyle/>
          <a:p>
            <a:r>
              <a:rPr lang="da-DK" dirty="0" smtClean="0"/>
              <a:t>13. november 2018</a:t>
            </a:r>
            <a:endParaRPr lang="da-DK" dirty="0"/>
          </a:p>
          <a:p>
            <a:endParaRPr lang="da-DK"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National strategisk indsats for digitalisering af VEU</a:t>
            </a:r>
          </a:p>
        </p:txBody>
      </p:sp>
      <p:sp>
        <p:nvSpPr>
          <p:cNvPr id="3" name="Pladsholder til indhold 2"/>
          <p:cNvSpPr>
            <a:spLocks noGrp="1"/>
          </p:cNvSpPr>
          <p:nvPr>
            <p:ph idx="1"/>
          </p:nvPr>
        </p:nvSpPr>
        <p:spPr/>
        <p:txBody>
          <a:bodyPr/>
          <a:lstStyle/>
          <a:p>
            <a:endParaRPr lang="da-DK" dirty="0" smtClean="0"/>
          </a:p>
          <a:p>
            <a:r>
              <a:rPr lang="da-DK" dirty="0" smtClean="0"/>
              <a:t>Deloitte er ved at </a:t>
            </a:r>
            <a:r>
              <a:rPr lang="da-DK" dirty="0"/>
              <a:t>færdiggøre </a:t>
            </a:r>
            <a:r>
              <a:rPr lang="da-DK" dirty="0" smtClean="0"/>
              <a:t>en analyse </a:t>
            </a:r>
            <a:r>
              <a:rPr lang="da-DK" dirty="0"/>
              <a:t>om forretnings- og betalingsmodeller for udvikling og udbud af e-læring i VEU. Den er ikke offentliggjort endnu, </a:t>
            </a:r>
            <a:r>
              <a:rPr lang="da-DK" dirty="0" smtClean="0"/>
              <a:t>men de foreløbige resultater viser:</a:t>
            </a:r>
            <a:endParaRPr lang="da-DK" dirty="0"/>
          </a:p>
          <a:p>
            <a:pPr marL="0" indent="0">
              <a:buNone/>
            </a:pPr>
            <a:r>
              <a:rPr lang="da-DK" dirty="0"/>
              <a:t>	</a:t>
            </a:r>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10</a:t>
            </a:fld>
            <a:endParaRPr lang="da-DK"/>
          </a:p>
        </p:txBody>
      </p:sp>
    </p:spTree>
    <p:extLst>
      <p:ext uri="{BB962C8B-B14F-4D97-AF65-F5344CB8AC3E}">
        <p14:creationId xmlns:p14="http://schemas.microsoft.com/office/powerpoint/2010/main" val="214684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National strategisk indsats for digitalisering af VEU</a:t>
            </a:r>
          </a:p>
        </p:txBody>
      </p:sp>
      <p:sp>
        <p:nvSpPr>
          <p:cNvPr id="3" name="Pladsholder til indhold 2"/>
          <p:cNvSpPr>
            <a:spLocks noGrp="1"/>
          </p:cNvSpPr>
          <p:nvPr>
            <p:ph idx="1"/>
          </p:nvPr>
        </p:nvSpPr>
        <p:spPr/>
        <p:txBody>
          <a:bodyPr/>
          <a:lstStyle/>
          <a:p>
            <a:endParaRPr lang="da-DK" dirty="0" smtClean="0"/>
          </a:p>
          <a:p>
            <a:r>
              <a:rPr lang="da-DK" dirty="0" smtClean="0"/>
              <a:t>At </a:t>
            </a:r>
            <a:r>
              <a:rPr lang="da-DK" dirty="0"/>
              <a:t>de adspurgte skoler ser store muligheder i e-læring – nemlig at e-læring (både fuld fjernundervisning og blended </a:t>
            </a:r>
            <a:r>
              <a:rPr lang="da-DK" dirty="0" err="1"/>
              <a:t>learning</a:t>
            </a:r>
            <a:r>
              <a:rPr lang="da-DK" dirty="0"/>
              <a:t>) har potentiale til at øge aktiviteten, at virksomhederne efterspørger sådanne forløb, og at det øger fleksibiliteten for skolerne selv ved, at de fx tilrettelægge lærernes tid til forberedelse og undervisning bedre</a:t>
            </a:r>
            <a:r>
              <a:rPr lang="da-DK" dirty="0" smtClean="0"/>
              <a:t>.</a:t>
            </a:r>
          </a:p>
          <a:p>
            <a:pPr marL="0" indent="0">
              <a:buNone/>
            </a:pPr>
            <a:endParaRPr lang="da-DK" dirty="0"/>
          </a:p>
          <a:p>
            <a:r>
              <a:rPr lang="da-DK" dirty="0" smtClean="0"/>
              <a:t>At store </a:t>
            </a:r>
            <a:r>
              <a:rPr lang="da-DK" dirty="0"/>
              <a:t>etableringsomkostninger (udvikling af </a:t>
            </a:r>
            <a:r>
              <a:rPr lang="da-DK" dirty="0" smtClean="0"/>
              <a:t>indhold, opkvalificering </a:t>
            </a:r>
            <a:r>
              <a:rPr lang="da-DK" dirty="0"/>
              <a:t>af lærere og investeringer i it-infrastruktur) samt mangel på samarbejde mellem institutionerne udgør barrierer for at udvikle og udbyde mere e-læring.</a:t>
            </a:r>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11</a:t>
            </a:fld>
            <a:endParaRPr lang="da-DK"/>
          </a:p>
        </p:txBody>
      </p:sp>
    </p:spTree>
    <p:extLst>
      <p:ext uri="{BB962C8B-B14F-4D97-AF65-F5344CB8AC3E}">
        <p14:creationId xmlns:p14="http://schemas.microsoft.com/office/powerpoint/2010/main" val="202498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National strategisk indsats for digitalisering af VEU</a:t>
            </a:r>
          </a:p>
        </p:txBody>
      </p:sp>
      <p:sp>
        <p:nvSpPr>
          <p:cNvPr id="3" name="Pladsholder til indhold 2"/>
          <p:cNvSpPr>
            <a:spLocks noGrp="1"/>
          </p:cNvSpPr>
          <p:nvPr>
            <p:ph idx="1"/>
          </p:nvPr>
        </p:nvSpPr>
        <p:spPr/>
        <p:txBody>
          <a:bodyPr/>
          <a:lstStyle/>
          <a:p>
            <a:endParaRPr lang="da-DK" dirty="0" smtClean="0"/>
          </a:p>
          <a:p>
            <a:r>
              <a:rPr lang="da-DK" dirty="0" smtClean="0"/>
              <a:t>STIL </a:t>
            </a:r>
            <a:r>
              <a:rPr lang="da-DK" dirty="0"/>
              <a:t>skal fra 2019 igangsætte forsøg med forretningsmodeller for udbud og udvikling af e-læring </a:t>
            </a:r>
            <a:r>
              <a:rPr lang="da-DK" dirty="0" smtClean="0"/>
              <a:t>på baggrund af Deloittes </a:t>
            </a:r>
            <a:r>
              <a:rPr lang="da-DK" dirty="0"/>
              <a:t>resultater. </a:t>
            </a:r>
            <a:endParaRPr lang="da-DK" dirty="0" smtClean="0"/>
          </a:p>
          <a:p>
            <a:pPr marL="0" indent="0">
              <a:buNone/>
            </a:pPr>
            <a:endParaRPr lang="da-DK" dirty="0"/>
          </a:p>
          <a:p>
            <a:r>
              <a:rPr lang="da-DK" dirty="0" smtClean="0"/>
              <a:t>Processen </a:t>
            </a:r>
            <a:r>
              <a:rPr lang="da-DK" dirty="0"/>
              <a:t>med at designe forsøgene er ikke i gang endnu, men der er umiddelbart </a:t>
            </a:r>
            <a:r>
              <a:rPr lang="da-DK" dirty="0" smtClean="0"/>
              <a:t>stort </a:t>
            </a:r>
            <a:r>
              <a:rPr lang="da-DK" dirty="0"/>
              <a:t>potentiale i netop at øge samarbejde om udvikling af indhold og/eller udbud af </a:t>
            </a:r>
            <a:r>
              <a:rPr lang="da-DK" dirty="0" smtClean="0"/>
              <a:t>forløb.</a:t>
            </a:r>
            <a:endParaRPr lang="da-DK" dirty="0"/>
          </a:p>
          <a:p>
            <a:endParaRPr lang="da-DK" dirty="0"/>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12</a:t>
            </a:fld>
            <a:endParaRPr lang="da-DK"/>
          </a:p>
        </p:txBody>
      </p:sp>
    </p:spTree>
    <p:extLst>
      <p:ext uri="{BB962C8B-B14F-4D97-AF65-F5344CB8AC3E}">
        <p14:creationId xmlns:p14="http://schemas.microsoft.com/office/powerpoint/2010/main" val="2653734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Ændret VEU-godtgørelse</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Hensigten med VEU-trepartsaftalen var bl.a. at gør det mere attraktivt at deltage på AMU og gøre det nemmere at søge om VEU-godtgørelse.</a:t>
            </a:r>
          </a:p>
          <a:p>
            <a:pPr marL="0" indent="0">
              <a:buNone/>
            </a:pPr>
            <a:endParaRPr lang="da-DK" dirty="0" smtClean="0"/>
          </a:p>
          <a:p>
            <a:r>
              <a:rPr lang="da-DK" dirty="0" smtClean="0"/>
              <a:t>For at øge det økonomiske incitament til at deltage på AMU er VEU-godtgørelsen hævet fra 80 til 100 procent af højeste dagpengesats. </a:t>
            </a:r>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13</a:t>
            </a:fld>
            <a:endParaRPr lang="da-DK"/>
          </a:p>
        </p:txBody>
      </p:sp>
    </p:spTree>
    <p:extLst>
      <p:ext uri="{BB962C8B-B14F-4D97-AF65-F5344CB8AC3E}">
        <p14:creationId xmlns:p14="http://schemas.microsoft.com/office/powerpoint/2010/main" val="154141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Ændret VEU-godtgørelse</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For </a:t>
            </a:r>
            <a:r>
              <a:rPr lang="da-DK" dirty="0"/>
              <a:t>at øge incitamentet til at søge VEU-godtgørelse forenkles ansøgningsproceduren for ansøgning af VEU-godtgørelse. Dette gøres bl.a. ved at flytte administrationen af VEU-godtgørelsen til Arbejdsgivernes </a:t>
            </a:r>
            <a:r>
              <a:rPr lang="da-DK" dirty="0" smtClean="0"/>
              <a:t>Uddannelsesbidrag </a:t>
            </a:r>
            <a:r>
              <a:rPr lang="da-DK" dirty="0"/>
              <a:t>(AUB</a:t>
            </a:r>
            <a:r>
              <a:rPr lang="da-DK" dirty="0" smtClean="0"/>
              <a:t>).</a:t>
            </a:r>
          </a:p>
          <a:p>
            <a:pPr marL="0" indent="0">
              <a:buNone/>
            </a:pPr>
            <a:endParaRPr lang="da-DK" dirty="0"/>
          </a:p>
          <a:p>
            <a:r>
              <a:rPr lang="da-DK" dirty="0"/>
              <a:t>Forenklingen af ansøgningsproceduren forventes at have en positiv effekt på antallet af VEU-godtgørelsesudbetalinger.</a:t>
            </a:r>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14</a:t>
            </a:fld>
            <a:endParaRPr lang="da-DK"/>
          </a:p>
        </p:txBody>
      </p:sp>
    </p:spTree>
    <p:extLst>
      <p:ext uri="{BB962C8B-B14F-4D97-AF65-F5344CB8AC3E}">
        <p14:creationId xmlns:p14="http://schemas.microsoft.com/office/powerpoint/2010/main" val="1561999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Prøver</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Centralt udviklede prøver, det er efteruddannelsesudvalgene der har ansvaret for udviklingen af prøverne. </a:t>
            </a:r>
          </a:p>
          <a:p>
            <a:endParaRPr lang="da-DK" dirty="0" smtClean="0"/>
          </a:p>
          <a:p>
            <a:r>
              <a:rPr lang="da-DK" dirty="0" smtClean="0"/>
              <a:t>Mulighed for en vis lokal toning, hvor rammerne og emnet fastsættes centralt.</a:t>
            </a:r>
          </a:p>
          <a:p>
            <a:endParaRPr lang="da-DK" dirty="0"/>
          </a:p>
          <a:p>
            <a:r>
              <a:rPr lang="da-DK" dirty="0" smtClean="0"/>
              <a:t>STUK forventer ca. prøver på 1000 nye uddannelser inden udgangen af 2019.</a:t>
            </a:r>
          </a:p>
          <a:p>
            <a:endParaRPr lang="da-DK" dirty="0"/>
          </a:p>
          <a:p>
            <a:r>
              <a:rPr lang="da-DK" dirty="0" smtClean="0"/>
              <a:t>Kursister vil kunne afvises ift. </a:t>
            </a:r>
            <a:r>
              <a:rPr lang="da-DK" dirty="0"/>
              <a:t>m</a:t>
            </a:r>
            <a:r>
              <a:rPr lang="da-DK" dirty="0" smtClean="0"/>
              <a:t>anglende deltagelse.</a:t>
            </a:r>
            <a:endParaRPr lang="da-DK" dirty="0"/>
          </a:p>
          <a:p>
            <a:pPr marL="0" indent="0">
              <a:buNone/>
            </a:pPr>
            <a:endParaRPr lang="da-DK" dirty="0" smtClean="0"/>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solidFill>
                  <a:srgbClr val="000000"/>
                </a:solidFill>
              </a:rPr>
              <a:pPr/>
              <a:t>13-11-2018</a:t>
            </a:fld>
            <a:endParaRPr lang="da-DK">
              <a:solidFill>
                <a:srgbClr val="000000"/>
              </a:solidFill>
            </a:endParaRPr>
          </a:p>
        </p:txBody>
      </p:sp>
      <p:sp>
        <p:nvSpPr>
          <p:cNvPr id="5" name="Pladsholder til sidefod 4"/>
          <p:cNvSpPr>
            <a:spLocks noGrp="1"/>
          </p:cNvSpPr>
          <p:nvPr>
            <p:ph type="ftr" sz="quarter" idx="11"/>
          </p:nvPr>
        </p:nvSpPr>
        <p:spPr/>
        <p:txBody>
          <a:bodyPr/>
          <a:lstStyle/>
          <a:p>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2422BA6A-2CEF-46ED-93BA-979740AEA7F0}" type="slidenum">
              <a:rPr lang="da-DK" smtClean="0">
                <a:solidFill>
                  <a:srgbClr val="000000"/>
                </a:solidFill>
              </a:rPr>
              <a:pPr/>
              <a:t>15</a:t>
            </a:fld>
            <a:endParaRPr lang="da-DK">
              <a:solidFill>
                <a:srgbClr val="000000"/>
              </a:solidFill>
            </a:endParaRPr>
          </a:p>
        </p:txBody>
      </p:sp>
    </p:spTree>
    <p:extLst>
      <p:ext uri="{BB962C8B-B14F-4D97-AF65-F5344CB8AC3E}">
        <p14:creationId xmlns:p14="http://schemas.microsoft.com/office/powerpoint/2010/main" val="397465611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2943150"/>
          </a:xfrm>
        </p:spPr>
        <p:txBody>
          <a:bodyPr/>
          <a:lstStyle/>
          <a:p>
            <a:pPr algn="ctr"/>
            <a:r>
              <a:rPr lang="da-DK" sz="6000" dirty="0" smtClean="0"/>
              <a:t>Spørgsmål?</a:t>
            </a:r>
            <a:r>
              <a:rPr lang="da-DK" dirty="0" smtClean="0"/>
              <a:t> </a:t>
            </a:r>
            <a:endParaRPr lang="da-DK" dirty="0"/>
          </a:p>
        </p:txBody>
      </p:sp>
      <p:sp>
        <p:nvSpPr>
          <p:cNvPr id="3" name="Pladsholder til dato 2"/>
          <p:cNvSpPr>
            <a:spLocks noGrp="1"/>
          </p:cNvSpPr>
          <p:nvPr>
            <p:ph type="dt" sz="half" idx="10"/>
          </p:nvPr>
        </p:nvSpPr>
        <p:spPr/>
        <p:txBody>
          <a:bodyPr/>
          <a:lstStyle/>
          <a:p>
            <a:fld id="{BEED8BA9-577D-4C8D-ACBE-D3F5998F5923}" type="datetime1">
              <a:rPr lang="da-DK" smtClean="0"/>
              <a:pPr/>
              <a:t>13-11-2018</a:t>
            </a:fld>
            <a:endParaRPr lang="da-DK"/>
          </a:p>
        </p:txBody>
      </p:sp>
      <p:sp>
        <p:nvSpPr>
          <p:cNvPr id="4" name="Pladsholder til sidefod 3"/>
          <p:cNvSpPr>
            <a:spLocks noGrp="1"/>
          </p:cNvSpPr>
          <p:nvPr>
            <p:ph type="ftr" sz="quarter" idx="11"/>
          </p:nvPr>
        </p:nvSpPr>
        <p:spPr/>
        <p:txBody>
          <a:bodyPr/>
          <a:lstStyle/>
          <a:p>
            <a:r>
              <a:rPr lang="da-DK" smtClean="0"/>
              <a:t>Indsæt note og kildehenvisning via Sidehoved og sidefod</a:t>
            </a:r>
            <a:endParaRPr lang="da-DK" dirty="0"/>
          </a:p>
        </p:txBody>
      </p:sp>
      <p:sp>
        <p:nvSpPr>
          <p:cNvPr id="5" name="Pladsholder til diasnummer 4"/>
          <p:cNvSpPr>
            <a:spLocks noGrp="1"/>
          </p:cNvSpPr>
          <p:nvPr>
            <p:ph type="sldNum" sz="quarter" idx="12"/>
          </p:nvPr>
        </p:nvSpPr>
        <p:spPr/>
        <p:txBody>
          <a:bodyPr/>
          <a:lstStyle/>
          <a:p>
            <a:r>
              <a:rPr lang="da-DK" smtClean="0"/>
              <a:t>Side </a:t>
            </a:r>
            <a:fld id="{E78DE6C9-77CF-433F-BC46-CEDBD19E5A4B}" type="slidenum">
              <a:rPr lang="da-DK" smtClean="0"/>
              <a:pPr/>
              <a:t>16</a:t>
            </a:fld>
            <a:endParaRPr lang="da-DK"/>
          </a:p>
        </p:txBody>
      </p:sp>
    </p:spTree>
    <p:extLst>
      <p:ext uri="{BB962C8B-B14F-4D97-AF65-F5344CB8AC3E}">
        <p14:creationId xmlns:p14="http://schemas.microsoft.com/office/powerpoint/2010/main" val="54722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Dagsorden</a:t>
            </a:r>
            <a:endParaRPr lang="da-DK" dirty="0"/>
          </a:p>
        </p:txBody>
      </p:sp>
      <p:sp>
        <p:nvSpPr>
          <p:cNvPr id="3" name="Pladsholder til indhold 2"/>
          <p:cNvSpPr>
            <a:spLocks noGrp="1"/>
          </p:cNvSpPr>
          <p:nvPr>
            <p:ph idx="1"/>
          </p:nvPr>
        </p:nvSpPr>
        <p:spPr/>
        <p:txBody>
          <a:bodyPr/>
          <a:lstStyle/>
          <a:p>
            <a:pPr marL="0" indent="0">
              <a:buNone/>
            </a:pPr>
            <a:endParaRPr lang="da-DK" dirty="0" smtClean="0"/>
          </a:p>
          <a:p>
            <a:r>
              <a:rPr lang="da-DK" sz="2400" b="1" dirty="0" smtClean="0"/>
              <a:t>Nye muligheder i AMU:</a:t>
            </a:r>
            <a:endParaRPr lang="da-DK" sz="2400" b="1" dirty="0"/>
          </a:p>
          <a:p>
            <a:r>
              <a:rPr lang="da-DK" dirty="0" smtClean="0"/>
              <a:t>AMU-udbudsrunden, herunder friere adgang til at udbyde AMU</a:t>
            </a:r>
          </a:p>
          <a:p>
            <a:r>
              <a:rPr lang="da-DK" dirty="0" smtClean="0"/>
              <a:t>Fjernundervisning</a:t>
            </a:r>
          </a:p>
          <a:p>
            <a:r>
              <a:rPr lang="da-DK" dirty="0"/>
              <a:t>National strategisk indsats for digitalisering af </a:t>
            </a:r>
            <a:r>
              <a:rPr lang="da-DK" dirty="0" smtClean="0"/>
              <a:t>VEU</a:t>
            </a:r>
          </a:p>
          <a:p>
            <a:r>
              <a:rPr lang="da-DK" dirty="0" smtClean="0"/>
              <a:t>Ændret VEU-godtgørelse</a:t>
            </a:r>
          </a:p>
          <a:p>
            <a:r>
              <a:rPr lang="da-DK" dirty="0" smtClean="0"/>
              <a:t>Prøver</a:t>
            </a:r>
            <a:endParaRPr lang="da-DK" dirty="0"/>
          </a:p>
          <a:p>
            <a:pPr marL="0" indent="0">
              <a:buNone/>
            </a:pPr>
            <a:endParaRPr lang="da-DK" dirty="0"/>
          </a:p>
        </p:txBody>
      </p:sp>
      <p:sp>
        <p:nvSpPr>
          <p:cNvPr id="4" name="Pladsholder til dato 3"/>
          <p:cNvSpPr>
            <a:spLocks noGrp="1"/>
          </p:cNvSpPr>
          <p:nvPr>
            <p:ph type="dt" sz="half" idx="10"/>
          </p:nvPr>
        </p:nvSpPr>
        <p:spPr/>
        <p:txBody>
          <a:bodyPr/>
          <a:lstStyle/>
          <a:p>
            <a:fld id="{BE912DCD-F417-4971-802A-42302414E5F8}" type="datetime1">
              <a:rPr lang="da-DK" smtClean="0"/>
              <a:pPr/>
              <a:t>13-11-2018</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r>
              <a:rPr lang="da-DK" dirty="0" smtClean="0"/>
              <a:t>Side </a:t>
            </a:r>
            <a:fld id="{512C42C3-3470-45EA-8B0F-CC852A878CBA}" type="slidenum">
              <a:rPr lang="da-DK" smtClean="0"/>
              <a:pPr/>
              <a:t>2</a:t>
            </a:fld>
            <a:endParaRPr lang="da-DK" dirty="0"/>
          </a:p>
        </p:txBody>
      </p:sp>
    </p:spTree>
    <p:extLst>
      <p:ext uri="{BB962C8B-B14F-4D97-AF65-F5344CB8AC3E}">
        <p14:creationId xmlns:p14="http://schemas.microsoft.com/office/powerpoint/2010/main" val="319266140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Tidsplan for udbudsrunde</a:t>
            </a:r>
            <a:endParaRPr lang="da-DK" dirty="0"/>
          </a:p>
        </p:txBody>
      </p:sp>
      <p:sp>
        <p:nvSpPr>
          <p:cNvPr id="3" name="Pladsholder til indhold 2"/>
          <p:cNvSpPr>
            <a:spLocks noGrp="1"/>
          </p:cNvSpPr>
          <p:nvPr>
            <p:ph idx="1"/>
          </p:nvPr>
        </p:nvSpPr>
        <p:spPr/>
        <p:txBody>
          <a:bodyPr/>
          <a:lstStyle/>
          <a:p>
            <a:pPr marL="0" indent="0">
              <a:buNone/>
            </a:pPr>
            <a:r>
              <a:rPr lang="da-DK" dirty="0"/>
              <a:t> </a:t>
            </a:r>
          </a:p>
          <a:p>
            <a:pPr lvl="0"/>
            <a:r>
              <a:rPr lang="da-DK" dirty="0" smtClean="0"/>
              <a:t>November 2019: </a:t>
            </a:r>
            <a:r>
              <a:rPr lang="da-DK" dirty="0"/>
              <a:t>STUK </a:t>
            </a:r>
            <a:r>
              <a:rPr lang="da-DK" dirty="0" smtClean="0"/>
              <a:t>har netop orienteret nuværende </a:t>
            </a:r>
            <a:r>
              <a:rPr lang="da-DK" dirty="0"/>
              <a:t>AMU-udbydere og andre interessenter </a:t>
            </a:r>
            <a:r>
              <a:rPr lang="da-DK" dirty="0" smtClean="0"/>
              <a:t>om </a:t>
            </a:r>
            <a:r>
              <a:rPr lang="da-DK" dirty="0"/>
              <a:t>proces, kriterier og </a:t>
            </a:r>
            <a:r>
              <a:rPr lang="da-DK" dirty="0" smtClean="0"/>
              <a:t>udbudsvilkår. </a:t>
            </a:r>
            <a:endParaRPr lang="da-DK" dirty="0"/>
          </a:p>
          <a:p>
            <a:pPr marL="0" indent="0">
              <a:buNone/>
            </a:pPr>
            <a:r>
              <a:rPr lang="da-DK" dirty="0"/>
              <a:t> </a:t>
            </a:r>
          </a:p>
          <a:p>
            <a:pPr lvl="0"/>
            <a:r>
              <a:rPr lang="da-DK" dirty="0" smtClean="0"/>
              <a:t>Medio januar 2019: STUK </a:t>
            </a:r>
            <a:r>
              <a:rPr lang="da-DK" dirty="0"/>
              <a:t>igangsætter AMU-udbudsrunden med indkaldelse af ansøgninger. </a:t>
            </a:r>
          </a:p>
          <a:p>
            <a:pPr marL="0" indent="0">
              <a:buNone/>
            </a:pPr>
            <a:r>
              <a:rPr lang="da-DK" dirty="0"/>
              <a:t> </a:t>
            </a:r>
          </a:p>
          <a:p>
            <a:pPr lvl="0"/>
            <a:r>
              <a:rPr lang="da-DK" dirty="0" smtClean="0"/>
              <a:t> Medio marts 2019: </a:t>
            </a:r>
            <a:r>
              <a:rPr lang="da-DK" dirty="0"/>
              <a:t>Frist for indsendelse af </a:t>
            </a:r>
            <a:r>
              <a:rPr lang="da-DK" dirty="0" smtClean="0"/>
              <a:t>ansøgninger.</a:t>
            </a:r>
            <a:endParaRPr lang="da-DK" dirty="0"/>
          </a:p>
          <a:p>
            <a:pPr marL="0" indent="0">
              <a:buNone/>
            </a:pPr>
            <a:r>
              <a:rPr lang="da-DK" dirty="0"/>
              <a:t> </a:t>
            </a:r>
          </a:p>
          <a:p>
            <a:pPr marL="0" indent="0">
              <a:buNone/>
            </a:pPr>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r>
              <a:rPr lang="da-DK" dirty="0" smtClean="0"/>
              <a:t>Side </a:t>
            </a:r>
            <a:fld id="{2422BA6A-2CEF-46ED-93BA-979740AEA7F0}" type="slidenum">
              <a:rPr lang="da-DK" smtClean="0"/>
              <a:pPr/>
              <a:t>3</a:t>
            </a:fld>
            <a:endParaRPr lang="da-DK" dirty="0"/>
          </a:p>
        </p:txBody>
      </p:sp>
    </p:spTree>
    <p:extLst>
      <p:ext uri="{BB962C8B-B14F-4D97-AF65-F5344CB8AC3E}">
        <p14:creationId xmlns:p14="http://schemas.microsoft.com/office/powerpoint/2010/main" val="21046780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Tidsplan for udbudsrunde</a:t>
            </a:r>
            <a:endParaRPr lang="da-DK" dirty="0"/>
          </a:p>
        </p:txBody>
      </p:sp>
      <p:sp>
        <p:nvSpPr>
          <p:cNvPr id="3" name="Pladsholder til indhold 2"/>
          <p:cNvSpPr>
            <a:spLocks noGrp="1"/>
          </p:cNvSpPr>
          <p:nvPr>
            <p:ph idx="1"/>
          </p:nvPr>
        </p:nvSpPr>
        <p:spPr/>
        <p:txBody>
          <a:bodyPr/>
          <a:lstStyle/>
          <a:p>
            <a:pPr lvl="0"/>
            <a:r>
              <a:rPr lang="da-DK" dirty="0" smtClean="0"/>
              <a:t>marts </a:t>
            </a:r>
            <a:r>
              <a:rPr lang="da-DK" dirty="0"/>
              <a:t>– juni </a:t>
            </a:r>
            <a:r>
              <a:rPr lang="da-DK" dirty="0" smtClean="0"/>
              <a:t>2019: Efteruddannelsesudvalg og VEU-rådet </a:t>
            </a:r>
            <a:r>
              <a:rPr lang="da-DK" dirty="0"/>
              <a:t>afgiver </a:t>
            </a:r>
            <a:r>
              <a:rPr lang="da-DK" dirty="0" smtClean="0"/>
              <a:t>indstillinger </a:t>
            </a:r>
            <a:r>
              <a:rPr lang="da-DK" dirty="0"/>
              <a:t>om antal </a:t>
            </a:r>
            <a:r>
              <a:rPr lang="da-DK" dirty="0" smtClean="0"/>
              <a:t>udbydere med henblik på forelæggelse for ministeren.</a:t>
            </a:r>
            <a:endParaRPr lang="da-DK" dirty="0"/>
          </a:p>
          <a:p>
            <a:pPr marL="0" indent="0">
              <a:buNone/>
            </a:pPr>
            <a:endParaRPr lang="da-DK" dirty="0"/>
          </a:p>
          <a:p>
            <a:pPr lvl="0"/>
            <a:r>
              <a:rPr lang="da-DK" dirty="0"/>
              <a:t>September </a:t>
            </a:r>
            <a:r>
              <a:rPr lang="da-DK" dirty="0" smtClean="0"/>
              <a:t>2019: Orientering om nye udbudsgodkendelser.</a:t>
            </a:r>
            <a:endParaRPr lang="da-DK" dirty="0"/>
          </a:p>
          <a:p>
            <a:pPr marL="0" indent="0">
              <a:buNone/>
            </a:pPr>
            <a:r>
              <a:rPr lang="da-DK" dirty="0"/>
              <a:t> </a:t>
            </a:r>
          </a:p>
          <a:p>
            <a:pPr lvl="0"/>
            <a:r>
              <a:rPr lang="da-DK" dirty="0"/>
              <a:t>Oktober </a:t>
            </a:r>
            <a:r>
              <a:rPr lang="da-DK" dirty="0" smtClean="0"/>
              <a:t>2019: </a:t>
            </a:r>
            <a:r>
              <a:rPr lang="da-DK" dirty="0"/>
              <a:t>Nye AMU-udbudsgodkendelser træder i kraft.</a:t>
            </a:r>
          </a:p>
          <a:p>
            <a:pPr marL="0" indent="0">
              <a:buNone/>
            </a:pPr>
            <a:r>
              <a:rPr lang="da-DK" dirty="0"/>
              <a:t> </a:t>
            </a:r>
          </a:p>
          <a:p>
            <a:pPr lvl="0"/>
            <a:r>
              <a:rPr lang="da-DK" dirty="0"/>
              <a:t>Januar </a:t>
            </a:r>
            <a:r>
              <a:rPr lang="da-DK" dirty="0" smtClean="0"/>
              <a:t>2020: </a:t>
            </a:r>
            <a:r>
              <a:rPr lang="da-DK" dirty="0"/>
              <a:t>Gamle AMU-udbudsgodkendelser udløber. </a:t>
            </a:r>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dirty="0"/>
          </a:p>
        </p:txBody>
      </p:sp>
      <p:sp>
        <p:nvSpPr>
          <p:cNvPr id="5" name="Pladsholder til sidefod 4"/>
          <p:cNvSpPr>
            <a:spLocks noGrp="1"/>
          </p:cNvSpPr>
          <p:nvPr>
            <p:ph type="ftr" sz="quarter" idx="11"/>
          </p:nvPr>
        </p:nvSpPr>
        <p:spPr>
          <a:xfrm>
            <a:off x="395536" y="6237312"/>
            <a:ext cx="6405563" cy="360362"/>
          </a:xfrm>
        </p:spPr>
        <p:txBody>
          <a:bodyPr/>
          <a:lstStyle/>
          <a:p>
            <a:endParaRPr lang="da-DK" dirty="0"/>
          </a:p>
        </p:txBody>
      </p:sp>
      <p:sp>
        <p:nvSpPr>
          <p:cNvPr id="6" name="Pladsholder til diasnummer 5"/>
          <p:cNvSpPr>
            <a:spLocks noGrp="1"/>
          </p:cNvSpPr>
          <p:nvPr>
            <p:ph type="sldNum" sz="quarter" idx="12"/>
          </p:nvPr>
        </p:nvSpPr>
        <p:spPr/>
        <p:txBody>
          <a:bodyPr/>
          <a:lstStyle/>
          <a:p>
            <a:r>
              <a:rPr lang="da-DK" dirty="0" smtClean="0"/>
              <a:t>Side </a:t>
            </a:r>
            <a:fld id="{2422BA6A-2CEF-46ED-93BA-979740AEA7F0}" type="slidenum">
              <a:rPr lang="da-DK" smtClean="0"/>
              <a:pPr/>
              <a:t>4</a:t>
            </a:fld>
            <a:endParaRPr lang="da-DK" dirty="0"/>
          </a:p>
        </p:txBody>
      </p:sp>
    </p:spTree>
    <p:extLst>
      <p:ext uri="{BB962C8B-B14F-4D97-AF65-F5344CB8AC3E}">
        <p14:creationId xmlns:p14="http://schemas.microsoft.com/office/powerpoint/2010/main" val="6860046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Udbudsrunden 2019</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Friere adgang til at udbyde AMU, også for nye udbydere. </a:t>
            </a:r>
          </a:p>
          <a:p>
            <a:pPr marL="0" indent="0">
              <a:buNone/>
            </a:pPr>
            <a:endParaRPr lang="da-DK" dirty="0"/>
          </a:p>
          <a:p>
            <a:r>
              <a:rPr lang="da-DK" dirty="0" smtClean="0"/>
              <a:t>En udbudsgodkendelse giver ret til at udbyde alle uddannelser, der er tilknyttet den specifikke FKB.</a:t>
            </a:r>
          </a:p>
          <a:p>
            <a:endParaRPr lang="da-DK" dirty="0"/>
          </a:p>
          <a:p>
            <a:r>
              <a:rPr lang="da-DK" dirty="0" smtClean="0"/>
              <a:t>Og som noget nyt: Udbud og markedsføring kan ske hvor som helst i Danmark – alle udbudsgodkendelser bliver landsdækkende. </a:t>
            </a:r>
          </a:p>
          <a:p>
            <a:pPr marL="0" indent="0">
              <a:buNone/>
            </a:pPr>
            <a:endParaRPr lang="da-DK" dirty="0"/>
          </a:p>
          <a:p>
            <a:r>
              <a:rPr lang="da-DK" dirty="0" smtClean="0"/>
              <a:t>Udbudsrunder som minimum hver 4 år + mulighed for nye udbudsansøgninger imellem udbudsrunderne. </a:t>
            </a:r>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dirty="0"/>
          </a:p>
        </p:txBody>
      </p:sp>
      <p:sp>
        <p:nvSpPr>
          <p:cNvPr id="5" name="Pladsholder til sidefod 4"/>
          <p:cNvSpPr>
            <a:spLocks noGrp="1"/>
          </p:cNvSpPr>
          <p:nvPr>
            <p:ph type="ftr" sz="quarter" idx="11"/>
          </p:nvPr>
        </p:nvSpPr>
        <p:spPr/>
        <p:txBody>
          <a:body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dirty="0" smtClean="0"/>
              <a:t>Side </a:t>
            </a:r>
            <a:fld id="{2422BA6A-2CEF-46ED-93BA-979740AEA7F0}" type="slidenum">
              <a:rPr lang="da-DK" smtClean="0"/>
              <a:pPr/>
              <a:t>5</a:t>
            </a:fld>
            <a:endParaRPr lang="da-DK" dirty="0"/>
          </a:p>
        </p:txBody>
      </p:sp>
    </p:spTree>
    <p:extLst>
      <p:ext uri="{BB962C8B-B14F-4D97-AF65-F5344CB8AC3E}">
        <p14:creationId xmlns:p14="http://schemas.microsoft.com/office/powerpoint/2010/main" val="1634729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998934"/>
          </a:xfrm>
        </p:spPr>
        <p:txBody>
          <a:bodyPr/>
          <a:lstStyle/>
          <a:p>
            <a:r>
              <a:rPr lang="da-DK" dirty="0" smtClean="0"/>
              <a:t>Fjernundervisning</a:t>
            </a:r>
            <a:endParaRPr lang="da-DK" dirty="0"/>
          </a:p>
        </p:txBody>
      </p:sp>
      <p:sp>
        <p:nvSpPr>
          <p:cNvPr id="3" name="Pladsholder til indhold 2"/>
          <p:cNvSpPr>
            <a:spLocks noGrp="1"/>
          </p:cNvSpPr>
          <p:nvPr>
            <p:ph idx="1"/>
          </p:nvPr>
        </p:nvSpPr>
        <p:spPr>
          <a:xfrm>
            <a:off x="431800" y="2276872"/>
            <a:ext cx="8277225" cy="3744416"/>
          </a:xfrm>
        </p:spPr>
        <p:txBody>
          <a:bodyPr/>
          <a:lstStyle/>
          <a:p>
            <a:endParaRPr lang="da-DK" dirty="0" smtClean="0"/>
          </a:p>
          <a:p>
            <a:r>
              <a:rPr lang="da-DK" dirty="0" smtClean="0"/>
              <a:t>Dispensation til at deltagelse i AMU tilrettelagt som over 75 pct. fjernundervisning kan udløse VEU-godtgørelse, hvis undervisningen afsluttes  med en centralt stillet prøve. </a:t>
            </a:r>
          </a:p>
          <a:p>
            <a:endParaRPr lang="da-DK" dirty="0"/>
          </a:p>
          <a:p>
            <a:r>
              <a:rPr lang="da-DK" dirty="0" smtClean="0"/>
              <a:t>Dispensationen trådte i kraft den 1. september 2018 og løber til udgangen af 2021. </a:t>
            </a:r>
          </a:p>
          <a:p>
            <a:endParaRPr lang="da-DK" dirty="0"/>
          </a:p>
          <a:p>
            <a:pPr marL="0" indent="0">
              <a:buNone/>
            </a:pPr>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dirty="0"/>
          </a:p>
        </p:txBody>
      </p:sp>
      <p:sp>
        <p:nvSpPr>
          <p:cNvPr id="5" name="Pladsholder til sidefod 4"/>
          <p:cNvSpPr>
            <a:spLocks noGrp="1"/>
          </p:cNvSpPr>
          <p:nvPr>
            <p:ph type="ftr" sz="quarter" idx="11"/>
          </p:nvPr>
        </p:nvSpPr>
        <p:spPr/>
        <p:txBody>
          <a:bodyPr/>
          <a:lstStyle/>
          <a:p>
            <a:r>
              <a:rPr lang="da-DK" dirty="0"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dirty="0" smtClean="0"/>
              <a:t>Side </a:t>
            </a:r>
            <a:fld id="{2422BA6A-2CEF-46ED-93BA-979740AEA7F0}" type="slidenum">
              <a:rPr lang="da-DK" smtClean="0"/>
              <a:pPr/>
              <a:t>6</a:t>
            </a:fld>
            <a:endParaRPr lang="da-DK" dirty="0"/>
          </a:p>
        </p:txBody>
      </p:sp>
    </p:spTree>
    <p:extLst>
      <p:ext uri="{BB962C8B-B14F-4D97-AF65-F5344CB8AC3E}">
        <p14:creationId xmlns:p14="http://schemas.microsoft.com/office/powerpoint/2010/main" val="115562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Fjernundervisning</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Der </a:t>
            </a:r>
            <a:r>
              <a:rPr lang="da-DK" dirty="0"/>
              <a:t>kan være myndigheds- eller branchecertifikater, som har bestemmelser, der er fastsat af anden myndighed eller branchen, der bevirker, at undervisningen ikke kan gennemføres som fuld fjernundervisning. </a:t>
            </a:r>
          </a:p>
          <a:p>
            <a:endParaRPr lang="da-DK" dirty="0"/>
          </a:p>
          <a:p>
            <a:r>
              <a:rPr lang="da-DK" dirty="0"/>
              <a:t>Forsøget vil blive evalueret løbende og afslutningsvis. </a:t>
            </a:r>
          </a:p>
          <a:p>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7</a:t>
            </a:fld>
            <a:endParaRPr lang="da-DK"/>
          </a:p>
        </p:txBody>
      </p:sp>
    </p:spTree>
    <p:extLst>
      <p:ext uri="{BB962C8B-B14F-4D97-AF65-F5344CB8AC3E}">
        <p14:creationId xmlns:p14="http://schemas.microsoft.com/office/powerpoint/2010/main" val="214429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National strategisk indsats for digitalisering af VEU</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Analyser skal afdække erfaringerne med læringsplatforme og læringsteknologier i VEU. Formålet er at afdække de pædagogiske og indholdsmæssige aspekter af, hvornår digitale forløb fungerer godt og mindre godt, og for at kunne identificere forløb som evt. kan </a:t>
            </a:r>
            <a:r>
              <a:rPr lang="da-DK" dirty="0" err="1" smtClean="0"/>
              <a:t>opskaleres</a:t>
            </a:r>
            <a:r>
              <a:rPr lang="da-DK" dirty="0" smtClean="0"/>
              <a:t>.</a:t>
            </a:r>
          </a:p>
          <a:p>
            <a:endParaRPr lang="da-DK" dirty="0"/>
          </a:p>
          <a:p>
            <a:r>
              <a:rPr lang="da-DK" dirty="0" smtClean="0"/>
              <a:t>Analyse af muligheder og barrierer for e-læring i VEU med henblik på forslag til nye forretningsmodeller. </a:t>
            </a:r>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8</a:t>
            </a:fld>
            <a:endParaRPr lang="da-DK"/>
          </a:p>
        </p:txBody>
      </p:sp>
    </p:spTree>
    <p:extLst>
      <p:ext uri="{BB962C8B-B14F-4D97-AF65-F5344CB8AC3E}">
        <p14:creationId xmlns:p14="http://schemas.microsoft.com/office/powerpoint/2010/main" val="137125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National strategisk indsats for digitalisering af VEU</a:t>
            </a:r>
          </a:p>
        </p:txBody>
      </p:sp>
      <p:sp>
        <p:nvSpPr>
          <p:cNvPr id="3" name="Pladsholder til indhold 2"/>
          <p:cNvSpPr>
            <a:spLocks noGrp="1"/>
          </p:cNvSpPr>
          <p:nvPr>
            <p:ph idx="1"/>
          </p:nvPr>
        </p:nvSpPr>
        <p:spPr/>
        <p:txBody>
          <a:bodyPr/>
          <a:lstStyle/>
          <a:p>
            <a:endParaRPr lang="da-DK" dirty="0" smtClean="0"/>
          </a:p>
          <a:p>
            <a:r>
              <a:rPr lang="da-DK" dirty="0" smtClean="0"/>
              <a:t>Der er netop igangsat en </a:t>
            </a:r>
            <a:r>
              <a:rPr lang="da-DK" dirty="0"/>
              <a:t>analyse af virksomheders og arbejdsstyrkens behov for og brug af digital </a:t>
            </a:r>
            <a:r>
              <a:rPr lang="da-DK" dirty="0" smtClean="0"/>
              <a:t>voksenefteruddannelse.</a:t>
            </a:r>
          </a:p>
          <a:p>
            <a:endParaRPr lang="da-DK" dirty="0"/>
          </a:p>
          <a:p>
            <a:r>
              <a:rPr lang="da-DK" dirty="0" smtClean="0"/>
              <a:t>Formålet er at se, </a:t>
            </a:r>
            <a:r>
              <a:rPr lang="da-DK" dirty="0"/>
              <a:t>om og hvordan digital VEU bruges og </a:t>
            </a:r>
            <a:r>
              <a:rPr lang="da-DK" dirty="0" smtClean="0"/>
              <a:t>efterspørges. </a:t>
            </a:r>
            <a:r>
              <a:rPr lang="da-DK" dirty="0"/>
              <a:t>Analysen gennemføres som en survey blandt et repræsentativt udsnit af </a:t>
            </a:r>
            <a:r>
              <a:rPr lang="da-DK" dirty="0" smtClean="0"/>
              <a:t>arbejdsstyrken </a:t>
            </a:r>
            <a:r>
              <a:rPr lang="da-DK" dirty="0"/>
              <a:t>(beskæftigede og ledige) og </a:t>
            </a:r>
            <a:r>
              <a:rPr lang="da-DK" dirty="0" smtClean="0"/>
              <a:t>virksomheder</a:t>
            </a:r>
            <a:r>
              <a:rPr lang="da-DK" dirty="0"/>
              <a:t>. </a:t>
            </a:r>
            <a:endParaRPr lang="da-DK" dirty="0" smtClean="0"/>
          </a:p>
          <a:p>
            <a:endParaRPr lang="da-DK" dirty="0"/>
          </a:p>
          <a:p>
            <a:r>
              <a:rPr lang="da-DK" dirty="0" smtClean="0"/>
              <a:t>Offentliggøres sandsynligvis primo 2019.</a:t>
            </a:r>
            <a:endParaRPr lang="da-DK" dirty="0"/>
          </a:p>
        </p:txBody>
      </p:sp>
      <p:sp>
        <p:nvSpPr>
          <p:cNvPr id="4" name="Pladsholder til dato 3"/>
          <p:cNvSpPr>
            <a:spLocks noGrp="1"/>
          </p:cNvSpPr>
          <p:nvPr>
            <p:ph type="dt" sz="half" idx="10"/>
          </p:nvPr>
        </p:nvSpPr>
        <p:spPr/>
        <p:txBody>
          <a:bodyPr/>
          <a:lstStyle/>
          <a:p>
            <a:fld id="{E99083C6-A688-493F-8404-B7691D6B9763}" type="datetime1">
              <a:rPr lang="da-DK" smtClean="0"/>
              <a:pPr/>
              <a:t>13-11-2018</a:t>
            </a:fld>
            <a:endParaRPr lang="da-DK"/>
          </a:p>
        </p:txBody>
      </p:sp>
      <p:sp>
        <p:nvSpPr>
          <p:cNvPr id="5" name="Pladsholder til sidefod 4"/>
          <p:cNvSpPr>
            <a:spLocks noGrp="1"/>
          </p:cNvSpPr>
          <p:nvPr>
            <p:ph type="ftr" sz="quarter" idx="11"/>
          </p:nvPr>
        </p:nvSpPr>
        <p:spPr/>
        <p:txBody>
          <a:bodyPr/>
          <a:lstStyle/>
          <a:p>
            <a:r>
              <a:rPr lang="da-DK" smtClean="0"/>
              <a:t>Indsæt note og kildehenvisning via Sidehoved og sidefod</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9</a:t>
            </a:fld>
            <a:endParaRPr lang="da-DK"/>
          </a:p>
        </p:txBody>
      </p:sp>
    </p:spTree>
    <p:extLst>
      <p:ext uri="{BB962C8B-B14F-4D97-AF65-F5344CB8AC3E}">
        <p14:creationId xmlns:p14="http://schemas.microsoft.com/office/powerpoint/2010/main" val="23278987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P-præsentation KTS">
  <a:themeElements>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å - Ministeriet for børn og undervisning">
  <a:themeElements>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Blå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ød - Ministeriet for børn og undervisning">
  <a:themeElements>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Rød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P-præsentation DEP">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P-præsentation DEP">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P-præsentation DEP">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2.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docProps/app.xml><?xml version="1.0" encoding="utf-8"?>
<Properties xmlns="http://schemas.openxmlformats.org/officeDocument/2006/extended-properties" xmlns:vt="http://schemas.openxmlformats.org/officeDocument/2006/docPropsVTypes">
  <Template>PP-præsentation KTS</Template>
  <TotalTime>3328</TotalTime>
  <Words>820</Words>
  <Application>Microsoft Office PowerPoint</Application>
  <PresentationFormat>Skærmshow (4:3)</PresentationFormat>
  <Paragraphs>136</Paragraphs>
  <Slides>16</Slides>
  <Notes>2</Notes>
  <HiddenSlides>0</HiddenSlides>
  <MMClips>0</MMClips>
  <ScaleCrop>false</ScaleCrop>
  <HeadingPairs>
    <vt:vector size="8" baseType="variant">
      <vt:variant>
        <vt:lpstr>Benyttede skrifttyper</vt:lpstr>
      </vt:variant>
      <vt:variant>
        <vt:i4>2</vt:i4>
      </vt:variant>
      <vt:variant>
        <vt:lpstr>Tema</vt:lpstr>
      </vt:variant>
      <vt:variant>
        <vt:i4>6</vt:i4>
      </vt:variant>
      <vt:variant>
        <vt:lpstr>Integrerede OLE-servere</vt:lpstr>
      </vt:variant>
      <vt:variant>
        <vt:i4>1</vt:i4>
      </vt:variant>
      <vt:variant>
        <vt:lpstr>Slidetitler</vt:lpstr>
      </vt:variant>
      <vt:variant>
        <vt:i4>16</vt:i4>
      </vt:variant>
    </vt:vector>
  </HeadingPairs>
  <TitlesOfParts>
    <vt:vector size="25" baseType="lpstr">
      <vt:lpstr>Arial</vt:lpstr>
      <vt:lpstr>Georgia</vt:lpstr>
      <vt:lpstr>PP-præsentation KTS</vt:lpstr>
      <vt:lpstr>Blå - Ministeriet for børn og undervisning</vt:lpstr>
      <vt:lpstr>Rød - Ministeriet for børn og undervisning</vt:lpstr>
      <vt:lpstr>PP-præsentation DEP</vt:lpstr>
      <vt:lpstr>1_PP-præsentation DEP</vt:lpstr>
      <vt:lpstr>2_PP-præsentation DEP</vt:lpstr>
      <vt:lpstr>think-cell Slide</vt:lpstr>
      <vt:lpstr>BAI skolekonference</vt:lpstr>
      <vt:lpstr>Dagsorden</vt:lpstr>
      <vt:lpstr>Tidsplan for udbudsrunde</vt:lpstr>
      <vt:lpstr>Tidsplan for udbudsrunde</vt:lpstr>
      <vt:lpstr>Udbudsrunden 2019</vt:lpstr>
      <vt:lpstr>Fjernundervisning</vt:lpstr>
      <vt:lpstr>Fjernundervisning</vt:lpstr>
      <vt:lpstr>National strategisk indsats for digitalisering af VEU</vt:lpstr>
      <vt:lpstr>National strategisk indsats for digitalisering af VEU</vt:lpstr>
      <vt:lpstr>National strategisk indsats for digitalisering af VEU</vt:lpstr>
      <vt:lpstr>National strategisk indsats for digitalisering af VEU</vt:lpstr>
      <vt:lpstr>National strategisk indsats for digitalisering af VEU</vt:lpstr>
      <vt:lpstr>Ændret VEU-godtgørelse</vt:lpstr>
      <vt:lpstr>Ændret VEU-godtgørelse</vt:lpstr>
      <vt:lpstr>Prøver</vt:lpstr>
      <vt:lpstr>Spørgsmål? </vt:lpstr>
    </vt:vector>
  </TitlesOfParts>
  <Company>UNI-C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Mikkel Pilehave Jensen</dc:creator>
  <cp:lastModifiedBy>Koldingfjord</cp:lastModifiedBy>
  <cp:revision>97</cp:revision>
  <cp:lastPrinted>2018-11-12T12:43:56Z</cp:lastPrinted>
  <dcterms:created xsi:type="dcterms:W3CDTF">2014-09-16T07:48:47Z</dcterms:created>
  <dcterms:modified xsi:type="dcterms:W3CDTF">2018-11-13T15:56:46Z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